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3"/>
  </p:notesMasterIdLst>
  <p:sldIdLst>
    <p:sldId id="256" r:id="rId5"/>
    <p:sldId id="257" r:id="rId6"/>
    <p:sldId id="267" r:id="rId7"/>
    <p:sldId id="275" r:id="rId8"/>
    <p:sldId id="269" r:id="rId9"/>
    <p:sldId id="270" r:id="rId10"/>
    <p:sldId id="277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ADA74-5053-6EB8-8F3B-B6D0DA2E9041}" v="688" dt="2024-06-02T19:46:53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s Biyiha" userId="S::jacques.biyiha@mencap.org.uk::8bec5152-3ef7-4535-9311-647107223887" providerId="AD" clId="Web-{111ADA74-5053-6EB8-8F3B-B6D0DA2E9041}"/>
    <pc:docChg chg="modSld">
      <pc:chgData name="Jacques Biyiha" userId="S::jacques.biyiha@mencap.org.uk::8bec5152-3ef7-4535-9311-647107223887" providerId="AD" clId="Web-{111ADA74-5053-6EB8-8F3B-B6D0DA2E9041}" dt="2024-06-02T19:46:53.186" v="425" actId="1076"/>
      <pc:docMkLst>
        <pc:docMk/>
      </pc:docMkLst>
      <pc:sldChg chg="addSp delSp modSp">
        <pc:chgData name="Jacques Biyiha" userId="S::jacques.biyiha@mencap.org.uk::8bec5152-3ef7-4535-9311-647107223887" providerId="AD" clId="Web-{111ADA74-5053-6EB8-8F3B-B6D0DA2E9041}" dt="2024-06-02T19:41:46.648" v="362" actId="1076"/>
        <pc:sldMkLst>
          <pc:docMk/>
          <pc:sldMk cId="3710859852" sldId="257"/>
        </pc:sldMkLst>
        <pc:spChg chg="mod">
          <ac:chgData name="Jacques Biyiha" userId="S::jacques.biyiha@mencap.org.uk::8bec5152-3ef7-4535-9311-647107223887" providerId="AD" clId="Web-{111ADA74-5053-6EB8-8F3B-B6D0DA2E9041}" dt="2024-06-02T19:15:10.419" v="10" actId="20577"/>
          <ac:spMkLst>
            <pc:docMk/>
            <pc:sldMk cId="3710859852" sldId="257"/>
            <ac:spMk id="2" creationId="{84340EBC-3FD0-4D02-B2F0-F16582C321B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18:11.463" v="63" actId="20577"/>
          <ac:spMkLst>
            <pc:docMk/>
            <pc:sldMk cId="3710859852" sldId="257"/>
            <ac:spMk id="12" creationId="{499E279A-FFE1-C153-8F81-248368670256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41:09.660" v="351" actId="20577"/>
          <ac:spMkLst>
            <pc:docMk/>
            <pc:sldMk cId="3710859852" sldId="257"/>
            <ac:spMk id="36" creationId="{C13F576C-4078-4C91-95C2-2BBFEB154D70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17:48.977" v="55" actId="20577"/>
          <ac:spMkLst>
            <pc:docMk/>
            <pc:sldMk cId="3710859852" sldId="257"/>
            <ac:spMk id="39" creationId="{15C83986-A9DD-48B4-9336-7102E80DD0F2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18:28.324" v="65" actId="20577"/>
          <ac:spMkLst>
            <pc:docMk/>
            <pc:sldMk cId="3710859852" sldId="257"/>
            <ac:spMk id="40" creationId="{FF118CD7-60C9-4FA9-ADBF-70FE6C9E6C2D}"/>
          </ac:spMkLst>
        </pc:spChg>
        <pc:picChg chg="mod">
          <ac:chgData name="Jacques Biyiha" userId="S::jacques.biyiha@mencap.org.uk::8bec5152-3ef7-4535-9311-647107223887" providerId="AD" clId="Web-{111ADA74-5053-6EB8-8F3B-B6D0DA2E9041}" dt="2024-06-02T19:41:19.864" v="354" actId="1076"/>
          <ac:picMkLst>
            <pc:docMk/>
            <pc:sldMk cId="3710859852" sldId="257"/>
            <ac:picMk id="4" creationId="{ECE5C870-D723-F029-7637-17F31584F84C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16:18.736" v="27" actId="1076"/>
          <ac:picMkLst>
            <pc:docMk/>
            <pc:sldMk cId="3710859852" sldId="257"/>
            <ac:picMk id="9" creationId="{E21A452F-1290-D623-910D-08DCF8AFD747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15:28.326" v="15" actId="1076"/>
          <ac:picMkLst>
            <pc:docMk/>
            <pc:sldMk cId="3710859852" sldId="257"/>
            <ac:picMk id="10" creationId="{3FAF45EA-76C1-0C70-30CF-40666ADF41C6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15:54.859" v="19" actId="1076"/>
          <ac:picMkLst>
            <pc:docMk/>
            <pc:sldMk cId="3710859852" sldId="257"/>
            <ac:picMk id="15" creationId="{39313326-FF31-902E-1B9A-5ADC57EADC3F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16:22.518" v="28" actId="1076"/>
          <ac:picMkLst>
            <pc:docMk/>
            <pc:sldMk cId="3710859852" sldId="257"/>
            <ac:picMk id="16" creationId="{320E05C7-26EE-80AE-E38E-7ECA666DD334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16:08.220" v="23" actId="1076"/>
          <ac:picMkLst>
            <pc:docMk/>
            <pc:sldMk cId="3710859852" sldId="257"/>
            <ac:picMk id="20" creationId="{5B251061-0687-2E72-C2E2-E380322AAC6E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14:02.789" v="3" actId="1076"/>
          <ac:picMkLst>
            <pc:docMk/>
            <pc:sldMk cId="3710859852" sldId="257"/>
            <ac:picMk id="21" creationId="{59593456-665A-13DB-57BF-5E1CD045321D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1:46.648" v="362" actId="1076"/>
          <ac:picMkLst>
            <pc:docMk/>
            <pc:sldMk cId="3710859852" sldId="257"/>
            <ac:picMk id="24" creationId="{8AC86441-1989-4898-2EA5-A7C61B184838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1:37.069" v="359" actId="1076"/>
          <ac:picMkLst>
            <pc:docMk/>
            <pc:sldMk cId="3710859852" sldId="257"/>
            <ac:picMk id="26" creationId="{5C378DDA-C5B5-D562-10C8-B85126C207CA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1:16.911" v="353" actId="1076"/>
          <ac:picMkLst>
            <pc:docMk/>
            <pc:sldMk cId="3710859852" sldId="257"/>
            <ac:picMk id="27" creationId="{281DB9C4-9153-AEA7-D165-3E8AB340BB80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1:40.397" v="360"/>
          <ac:picMkLst>
            <pc:docMk/>
            <pc:sldMk cId="3710859852" sldId="257"/>
            <ac:picMk id="29" creationId="{638D6DE4-503F-D0F7-6103-25C6F5984130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1:13.692" v="352"/>
          <ac:picMkLst>
            <pc:docMk/>
            <pc:sldMk cId="3710859852" sldId="257"/>
            <ac:picMk id="32" creationId="{423559B9-7D78-AFEC-4C1A-E0C0D333D8DE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1:44.007" v="361" actId="1076"/>
          <ac:picMkLst>
            <pc:docMk/>
            <pc:sldMk cId="3710859852" sldId="257"/>
            <ac:picMk id="33" creationId="{BFEF3030-6915-9503-0B8E-BA7FFADDD6CD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1:22.974" v="355" actId="1076"/>
          <ac:picMkLst>
            <pc:docMk/>
            <pc:sldMk cId="3710859852" sldId="257"/>
            <ac:picMk id="35" creationId="{ABF9D106-1372-1126-49FC-900A1A5203E3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1:34.397" v="358" actId="1076"/>
          <ac:picMkLst>
            <pc:docMk/>
            <pc:sldMk cId="3710859852" sldId="257"/>
            <ac:picMk id="41" creationId="{CAC135D3-BBDC-21A8-8A13-9DD677D35BA7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1:31.303" v="357" actId="1076"/>
          <ac:picMkLst>
            <pc:docMk/>
            <pc:sldMk cId="3710859852" sldId="257"/>
            <ac:picMk id="47" creationId="{EFFBA1AB-7240-6CCE-FD50-42AE6988AE51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1:28.709" v="356" actId="1076"/>
          <ac:picMkLst>
            <pc:docMk/>
            <pc:sldMk cId="3710859852" sldId="257"/>
            <ac:picMk id="2050" creationId="{4E86ACC7-590F-4D9C-A6EE-662119D0DA18}"/>
          </ac:picMkLst>
        </pc:picChg>
      </pc:sldChg>
      <pc:sldChg chg="addSp modSp">
        <pc:chgData name="Jacques Biyiha" userId="S::jacques.biyiha@mencap.org.uk::8bec5152-3ef7-4535-9311-647107223887" providerId="AD" clId="Web-{111ADA74-5053-6EB8-8F3B-B6D0DA2E9041}" dt="2024-06-02T19:42:17.290" v="369" actId="1076"/>
        <pc:sldMkLst>
          <pc:docMk/>
          <pc:sldMk cId="2248586876" sldId="267"/>
        </pc:sldMkLst>
        <pc:spChg chg="mod">
          <ac:chgData name="Jacques Biyiha" userId="S::jacques.biyiha@mencap.org.uk::8bec5152-3ef7-4535-9311-647107223887" providerId="AD" clId="Web-{111ADA74-5053-6EB8-8F3B-B6D0DA2E9041}" dt="2024-06-02T19:18:57.248" v="71" actId="20577"/>
          <ac:spMkLst>
            <pc:docMk/>
            <pc:sldMk cId="2248586876" sldId="267"/>
            <ac:spMk id="2" creationId="{84340EBC-3FD0-4D02-B2F0-F16582C321B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0:43.834" v="87" actId="20577"/>
          <ac:spMkLst>
            <pc:docMk/>
            <pc:sldMk cId="2248586876" sldId="267"/>
            <ac:spMk id="34" creationId="{DCE36BA8-14B6-4D96-A5B5-080CB929A007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1:13.570" v="97" actId="20577"/>
          <ac:spMkLst>
            <pc:docMk/>
            <pc:sldMk cId="2248586876" sldId="267"/>
            <ac:spMk id="39" creationId="{15C83986-A9DD-48B4-9336-7102E80DD0F2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1:08.382" v="95" actId="20577"/>
          <ac:spMkLst>
            <pc:docMk/>
            <pc:sldMk cId="2248586876" sldId="267"/>
            <ac:spMk id="40" creationId="{FF118CD7-60C9-4FA9-ADBF-70FE6C9E6C2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0:25.285" v="75" actId="20577"/>
          <ac:spMkLst>
            <pc:docMk/>
            <pc:sldMk cId="2248586876" sldId="267"/>
            <ac:spMk id="41" creationId="{6A09530A-9BE5-7A7A-45DB-9A3914388167}"/>
          </ac:spMkLst>
        </pc:spChg>
        <pc:picChg chg="mod">
          <ac:chgData name="Jacques Biyiha" userId="S::jacques.biyiha@mencap.org.uk::8bec5152-3ef7-4535-9311-647107223887" providerId="AD" clId="Web-{111ADA74-5053-6EB8-8F3B-B6D0DA2E9041}" dt="2024-06-02T19:42:14.821" v="368" actId="1076"/>
          <ac:picMkLst>
            <pc:docMk/>
            <pc:sldMk cId="2248586876" sldId="267"/>
            <ac:picMk id="9" creationId="{04C00788-CF3D-7475-C2A5-DDC04806E669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21:19.242" v="98" actId="1076"/>
          <ac:picMkLst>
            <pc:docMk/>
            <pc:sldMk cId="2248586876" sldId="267"/>
            <ac:picMk id="10" creationId="{E2F677B0-8B97-0135-63E2-84918B4D8080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12.087" v="367" actId="1076"/>
          <ac:picMkLst>
            <pc:docMk/>
            <pc:sldMk cId="2248586876" sldId="267"/>
            <ac:picMk id="12" creationId="{C639D764-0A14-387A-5B28-2766DCB837D7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05.086" v="365" actId="1076"/>
          <ac:picMkLst>
            <pc:docMk/>
            <pc:sldMk cId="2248586876" sldId="267"/>
            <ac:picMk id="15" creationId="{52A26D64-DF3F-E248-E5F8-CCDCD83E2C39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02.071" v="364" actId="1076"/>
          <ac:picMkLst>
            <pc:docMk/>
            <pc:sldMk cId="2248586876" sldId="267"/>
            <ac:picMk id="16" creationId="{C4F8985D-7C68-2E10-D944-40D6BE3DF1C8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20:35.458" v="79" actId="1076"/>
          <ac:picMkLst>
            <pc:docMk/>
            <pc:sldMk cId="2248586876" sldId="267"/>
            <ac:picMk id="17" creationId="{DBFDCB33-1DD7-0576-3C53-2D5FF7129D79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00.274" v="363" actId="1076"/>
          <ac:picMkLst>
            <pc:docMk/>
            <pc:sldMk cId="2248586876" sldId="267"/>
            <ac:picMk id="20" creationId="{9081E1C2-DA00-399B-4569-5ADD4D85805A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07.915" v="366" actId="1076"/>
          <ac:picMkLst>
            <pc:docMk/>
            <pc:sldMk cId="2248586876" sldId="267"/>
            <ac:picMk id="23" creationId="{2C9D3991-C560-6775-3721-523A853F4E89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18:41.747" v="67" actId="1076"/>
          <ac:picMkLst>
            <pc:docMk/>
            <pc:sldMk cId="2248586876" sldId="267"/>
            <ac:picMk id="28" creationId="{5682B51E-65C9-71BC-A967-217D532470EF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17.290" v="369" actId="1076"/>
          <ac:picMkLst>
            <pc:docMk/>
            <pc:sldMk cId="2248586876" sldId="267"/>
            <ac:picMk id="29" creationId="{47115766-B97E-A148-DC1D-254F0DBAF8F4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20:59.475" v="92" actId="1076"/>
          <ac:picMkLst>
            <pc:docMk/>
            <pc:sldMk cId="2248586876" sldId="267"/>
            <ac:picMk id="35" creationId="{643D5168-E7C7-34F3-17D4-ED272C1C79C1}"/>
          </ac:picMkLst>
        </pc:picChg>
      </pc:sldChg>
      <pc:sldChg chg="addSp delSp modSp">
        <pc:chgData name="Jacques Biyiha" userId="S::jacques.biyiha@mencap.org.uk::8bec5152-3ef7-4535-9311-647107223887" providerId="AD" clId="Web-{111ADA74-5053-6EB8-8F3B-B6D0DA2E9041}" dt="2024-06-02T19:44:21.534" v="405"/>
        <pc:sldMkLst>
          <pc:docMk/>
          <pc:sldMk cId="2687501999" sldId="269"/>
        </pc:sldMkLst>
        <pc:spChg chg="mod">
          <ac:chgData name="Jacques Biyiha" userId="S::jacques.biyiha@mencap.org.uk::8bec5152-3ef7-4535-9311-647107223887" providerId="AD" clId="Web-{111ADA74-5053-6EB8-8F3B-B6D0DA2E9041}" dt="2024-06-02T19:28:15.557" v="196" actId="20577"/>
          <ac:spMkLst>
            <pc:docMk/>
            <pc:sldMk cId="2687501999" sldId="269"/>
            <ac:spMk id="2" creationId="{84340EBC-3FD0-4D02-B2F0-F16582C321B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6:31.503" v="165" actId="20577"/>
          <ac:spMkLst>
            <pc:docMk/>
            <pc:sldMk cId="2687501999" sldId="269"/>
            <ac:spMk id="36" creationId="{C13F576C-4078-4C91-95C2-2BBFEB154D70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7:25.663" v="184" actId="20577"/>
          <ac:spMkLst>
            <pc:docMk/>
            <pc:sldMk cId="2687501999" sldId="269"/>
            <ac:spMk id="39" creationId="{15C83986-A9DD-48B4-9336-7102E80DD0F2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7:58.665" v="191" actId="20577"/>
          <ac:spMkLst>
            <pc:docMk/>
            <pc:sldMk cId="2687501999" sldId="269"/>
            <ac:spMk id="40" creationId="{FF118CD7-60C9-4FA9-ADBF-70FE6C9E6C2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7:12.959" v="179" actId="20577"/>
          <ac:spMkLst>
            <pc:docMk/>
            <pc:sldMk cId="2687501999" sldId="269"/>
            <ac:spMk id="47" creationId="{BCF0AA00-D331-4491-A4F3-DEA7A93C2048}"/>
          </ac:spMkLst>
        </pc:spChg>
        <pc:picChg chg="mod">
          <ac:chgData name="Jacques Biyiha" userId="S::jacques.biyiha@mencap.org.uk::8bec5152-3ef7-4535-9311-647107223887" providerId="AD" clId="Web-{111ADA74-5053-6EB8-8F3B-B6D0DA2E9041}" dt="2024-06-02T19:43:43.922" v="398" actId="1076"/>
          <ac:picMkLst>
            <pc:docMk/>
            <pc:sldMk cId="2687501999" sldId="269"/>
            <ac:picMk id="4" creationId="{95C32DA7-6D7C-F67E-CFB6-433FE7BA57D3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01.079" v="404" actId="1076"/>
          <ac:picMkLst>
            <pc:docMk/>
            <pc:sldMk cId="2687501999" sldId="269"/>
            <ac:picMk id="6" creationId="{C4E133DF-9D53-DA96-8874-20B14E01739B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32.015" v="393" actId="1076"/>
          <ac:picMkLst>
            <pc:docMk/>
            <pc:sldMk cId="2687501999" sldId="269"/>
            <ac:picMk id="9" creationId="{63434B89-3D49-77AD-77E6-7D9B6AD99732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52.032" v="401" actId="1076"/>
          <ac:picMkLst>
            <pc:docMk/>
            <pc:sldMk cId="2687501999" sldId="269"/>
            <ac:picMk id="12" creationId="{47F4F158-93CE-4891-2705-6D742ACCB8D0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37.296" v="395" actId="1076"/>
          <ac:picMkLst>
            <pc:docMk/>
            <pc:sldMk cId="2687501999" sldId="269"/>
            <ac:picMk id="15" creationId="{4F8ABC3A-1555-E2EC-36AB-2BC2D25DE769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4:21.534" v="405"/>
          <ac:picMkLst>
            <pc:docMk/>
            <pc:sldMk cId="2687501999" sldId="269"/>
            <ac:picMk id="16" creationId="{5653013D-52D2-607C-50F2-3C206ADD64CF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3:40.109" v="397"/>
          <ac:picMkLst>
            <pc:docMk/>
            <pc:sldMk cId="2687501999" sldId="269"/>
            <ac:picMk id="17" creationId="{D338855E-4D6A-E478-A1A9-9908EBC10FA7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3:29.468" v="392"/>
          <ac:picMkLst>
            <pc:docMk/>
            <pc:sldMk cId="2687501999" sldId="269"/>
            <ac:picMk id="21" creationId="{195931C0-3628-68E2-D36F-3D98F925B6C3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48.828" v="400" actId="1076"/>
          <ac:picMkLst>
            <pc:docMk/>
            <pc:sldMk cId="2687501999" sldId="269"/>
            <ac:picMk id="24" creationId="{30D92A49-3FD7-3308-7D19-3DAB6342D1CC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27:29.569" v="186" actId="1076"/>
          <ac:picMkLst>
            <pc:docMk/>
            <pc:sldMk cId="2687501999" sldId="269"/>
            <ac:picMk id="25" creationId="{90794A23-5B63-AE53-B0DB-BDCAF5E139D9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35.265" v="394" actId="1076"/>
          <ac:picMkLst>
            <pc:docMk/>
            <pc:sldMk cId="2687501999" sldId="269"/>
            <ac:picMk id="27" creationId="{69185E83-7E61-58AF-6BDE-62899A119BA0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25:35.670" v="147" actId="1076"/>
          <ac:picMkLst>
            <pc:docMk/>
            <pc:sldMk cId="2687501999" sldId="269"/>
            <ac:picMk id="29" creationId="{BA39AB3C-6FB3-9EB6-2952-8E6D6ADF1650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3:56.438" v="403"/>
          <ac:picMkLst>
            <pc:docMk/>
            <pc:sldMk cId="2687501999" sldId="269"/>
            <ac:picMk id="31" creationId="{19C3C3B7-8D3B-49F6-703B-4D4FC79B33A0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26:12.782" v="157" actId="1076"/>
          <ac:picMkLst>
            <pc:docMk/>
            <pc:sldMk cId="2687501999" sldId="269"/>
            <ac:picMk id="32" creationId="{3F5C8FBF-72A6-32AC-B756-173F6720BAA5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46.484" v="399" actId="1076"/>
          <ac:picMkLst>
            <pc:docMk/>
            <pc:sldMk cId="2687501999" sldId="269"/>
            <ac:picMk id="33" creationId="{3A843972-E9B5-84A2-F5A5-90A7D5A4FDFB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27:05.271" v="172" actId="1076"/>
          <ac:picMkLst>
            <pc:docMk/>
            <pc:sldMk cId="2687501999" sldId="269"/>
            <ac:picMk id="34" creationId="{888AA2A4-80AD-8286-8F65-874541E40B37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27:01.583" v="171" actId="1076"/>
          <ac:picMkLst>
            <pc:docMk/>
            <pc:sldMk cId="2687501999" sldId="269"/>
            <ac:picMk id="38" creationId="{130575A5-0683-DF42-0036-1F40194A8B14}"/>
          </ac:picMkLst>
        </pc:picChg>
      </pc:sldChg>
      <pc:sldChg chg="addSp delSp modSp">
        <pc:chgData name="Jacques Biyiha" userId="S::jacques.biyiha@mencap.org.uk::8bec5152-3ef7-4535-9311-647107223887" providerId="AD" clId="Web-{111ADA74-5053-6EB8-8F3B-B6D0DA2E9041}" dt="2024-06-02T19:46:53.186" v="425" actId="1076"/>
        <pc:sldMkLst>
          <pc:docMk/>
          <pc:sldMk cId="548888550" sldId="270"/>
        </pc:sldMkLst>
        <pc:spChg chg="mod">
          <ac:chgData name="Jacques Biyiha" userId="S::jacques.biyiha@mencap.org.uk::8bec5152-3ef7-4535-9311-647107223887" providerId="AD" clId="Web-{111ADA74-5053-6EB8-8F3B-B6D0DA2E9041}" dt="2024-06-02T19:29:35.344" v="203" actId="20577"/>
          <ac:spMkLst>
            <pc:docMk/>
            <pc:sldMk cId="548888550" sldId="270"/>
            <ac:spMk id="2" creationId="{84340EBC-3FD0-4D02-B2F0-F16582C321B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0:20.222" v="225" actId="20577"/>
          <ac:spMkLst>
            <pc:docMk/>
            <pc:sldMk cId="548888550" sldId="270"/>
            <ac:spMk id="36" creationId="{C13F576C-4078-4C91-95C2-2BBFEB154D70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1:29.899" v="238" actId="20577"/>
          <ac:spMkLst>
            <pc:docMk/>
            <pc:sldMk cId="548888550" sldId="270"/>
            <ac:spMk id="39" creationId="{15C83986-A9DD-48B4-9336-7102E80DD0F2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1:47.948" v="242" actId="20577"/>
          <ac:spMkLst>
            <pc:docMk/>
            <pc:sldMk cId="548888550" sldId="270"/>
            <ac:spMk id="40" creationId="{FF118CD7-60C9-4FA9-ADBF-70FE6C9E6C2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9:58.236" v="214" actId="20577"/>
          <ac:spMkLst>
            <pc:docMk/>
            <pc:sldMk cId="548888550" sldId="270"/>
            <ac:spMk id="47" creationId="{BCF0AA00-D331-4491-A4F3-DEA7A93C2048}"/>
          </ac:spMkLst>
        </pc:spChg>
        <pc:picChg chg="mod">
          <ac:chgData name="Jacques Biyiha" userId="S::jacques.biyiha@mencap.org.uk::8bec5152-3ef7-4535-9311-647107223887" providerId="AD" clId="Web-{111ADA74-5053-6EB8-8F3B-B6D0DA2E9041}" dt="2024-06-02T19:30:14.972" v="219" actId="1076"/>
          <ac:picMkLst>
            <pc:docMk/>
            <pc:sldMk cId="548888550" sldId="270"/>
            <ac:picMk id="3" creationId="{15B2EEF4-6816-9577-D521-21835E199ADE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30:55.913" v="230" actId="1076"/>
          <ac:picMkLst>
            <pc:docMk/>
            <pc:sldMk cId="548888550" sldId="270"/>
            <ac:picMk id="4" creationId="{0288F57A-B7AB-361D-7636-D59CBC4A903C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6:53.186" v="425" actId="1076"/>
          <ac:picMkLst>
            <pc:docMk/>
            <pc:sldMk cId="548888550" sldId="270"/>
            <ac:picMk id="6" creationId="{7257836D-F23E-5ABA-6769-94E02CEF959C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31:24.243" v="232" actId="1076"/>
          <ac:picMkLst>
            <pc:docMk/>
            <pc:sldMk cId="548888550" sldId="270"/>
            <ac:picMk id="9" creationId="{F1FE84FC-1090-1AD9-C4E7-EB61E561A951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6:51.498" v="424" actId="1076"/>
          <ac:picMkLst>
            <pc:docMk/>
            <pc:sldMk cId="548888550" sldId="270"/>
            <ac:picMk id="16" creationId="{353CE7AB-DC5A-569D-86FD-5927827827C8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6:42.263" v="420" actId="1076"/>
          <ac:picMkLst>
            <pc:docMk/>
            <pc:sldMk cId="548888550" sldId="270"/>
            <ac:picMk id="17" creationId="{66C9D11B-6F5D-46C4-75E4-1D8501747DA2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6:46.076" v="422" actId="1076"/>
          <ac:picMkLst>
            <pc:docMk/>
            <pc:sldMk cId="548888550" sldId="270"/>
            <ac:picMk id="23" creationId="{3BBA8F7A-F6DE-15F9-CEFB-4E7926F26636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6:44.326" v="421" actId="1076"/>
          <ac:picMkLst>
            <pc:docMk/>
            <pc:sldMk cId="548888550" sldId="270"/>
            <ac:picMk id="26" creationId="{BE4233B2-1B98-4160-6479-9C0AFBD9D5C5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6:48.138" v="423"/>
          <ac:picMkLst>
            <pc:docMk/>
            <pc:sldMk cId="548888550" sldId="270"/>
            <ac:picMk id="28" creationId="{8BC12D84-2E71-AB1C-09DF-833FE9D528CD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30:00.424" v="215" actId="1076"/>
          <ac:picMkLst>
            <pc:docMk/>
            <pc:sldMk cId="548888550" sldId="270"/>
            <ac:picMk id="33" creationId="{3F6ED0A9-B8DB-9AAD-210A-922D7D0A3626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29:38.501" v="205" actId="1076"/>
          <ac:picMkLst>
            <pc:docMk/>
            <pc:sldMk cId="548888550" sldId="270"/>
            <ac:picMk id="35" creationId="{1E4B20EF-5CB8-6193-EE91-69BEACFCBD5B}"/>
          </ac:picMkLst>
        </pc:picChg>
      </pc:sldChg>
      <pc:sldChg chg="addSp delSp modSp">
        <pc:chgData name="Jacques Biyiha" userId="S::jacques.biyiha@mencap.org.uk::8bec5152-3ef7-4535-9311-647107223887" providerId="AD" clId="Web-{111ADA74-5053-6EB8-8F3B-B6D0DA2E9041}" dt="2024-06-02T19:45:04.787" v="419" actId="1076"/>
        <pc:sldMkLst>
          <pc:docMk/>
          <pc:sldMk cId="2898736203" sldId="274"/>
        </pc:sldMkLst>
        <pc:spChg chg="mod">
          <ac:chgData name="Jacques Biyiha" userId="S::jacques.biyiha@mencap.org.uk::8bec5152-3ef7-4535-9311-647107223887" providerId="AD" clId="Web-{111ADA74-5053-6EB8-8F3B-B6D0DA2E9041}" dt="2024-06-02T19:34:58.383" v="287" actId="20577"/>
          <ac:spMkLst>
            <pc:docMk/>
            <pc:sldMk cId="2898736203" sldId="274"/>
            <ac:spMk id="2" creationId="{84340EBC-3FD0-4D02-B2F0-F16582C321B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7:00.720" v="323" actId="20577"/>
          <ac:spMkLst>
            <pc:docMk/>
            <pc:sldMk cId="2898736203" sldId="274"/>
            <ac:spMk id="20" creationId="{EECFBBEC-BBF7-6CB7-4D7F-5D9FB8552F03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7:37.364" v="340" actId="20577"/>
          <ac:spMkLst>
            <pc:docMk/>
            <pc:sldMk cId="2898736203" sldId="274"/>
            <ac:spMk id="36" creationId="{C13F576C-4078-4C91-95C2-2BBFEB154D70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6:01.450" v="309" actId="20577"/>
          <ac:spMkLst>
            <pc:docMk/>
            <pc:sldMk cId="2898736203" sldId="274"/>
            <ac:spMk id="40" creationId="{FF118CD7-60C9-4FA9-ADBF-70FE6C9E6C2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9:12.886" v="349" actId="20577"/>
          <ac:spMkLst>
            <pc:docMk/>
            <pc:sldMk cId="2898736203" sldId="274"/>
            <ac:spMk id="47" creationId="{BCF0AA00-D331-4491-A4F3-DEA7A93C2048}"/>
          </ac:spMkLst>
        </pc:spChg>
        <pc:picChg chg="mod">
          <ac:chgData name="Jacques Biyiha" userId="S::jacques.biyiha@mencap.org.uk::8bec5152-3ef7-4535-9311-647107223887" providerId="AD" clId="Web-{111ADA74-5053-6EB8-8F3B-B6D0DA2E9041}" dt="2024-06-02T19:45:04.787" v="419" actId="1076"/>
          <ac:picMkLst>
            <pc:docMk/>
            <pc:sldMk cId="2898736203" sldId="274"/>
            <ac:picMk id="3" creationId="{026F7C17-9C3F-2D10-BA1E-0A4A78E47F38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57.083" v="417" actId="1076"/>
          <ac:picMkLst>
            <pc:docMk/>
            <pc:sldMk cId="2898736203" sldId="274"/>
            <ac:picMk id="4" creationId="{127604DB-43A5-CC5D-E002-59D6007A8664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37:13.862" v="329" actId="1076"/>
          <ac:picMkLst>
            <pc:docMk/>
            <pc:sldMk cId="2898736203" sldId="274"/>
            <ac:picMk id="6" creationId="{4C6654EB-F1DC-B8C7-D5F9-E9A75E675308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35:14.119" v="290" actId="1076"/>
          <ac:picMkLst>
            <pc:docMk/>
            <pc:sldMk cId="2898736203" sldId="274"/>
            <ac:picMk id="10" creationId="{4B991078-32CE-0BA4-A8E0-9E172FDF4C49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44.035" v="413" actId="1076"/>
          <ac:picMkLst>
            <pc:docMk/>
            <pc:sldMk cId="2898736203" sldId="274"/>
            <ac:picMk id="12" creationId="{BB4E0DB4-B401-EF64-CE96-00BEB7AC0DFA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41.988" v="412" actId="1076"/>
          <ac:picMkLst>
            <pc:docMk/>
            <pc:sldMk cId="2898736203" sldId="274"/>
            <ac:picMk id="15" creationId="{29FBB828-CE46-118E-F8C5-1777799C3B47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4:45.676" v="414"/>
          <ac:picMkLst>
            <pc:docMk/>
            <pc:sldMk cId="2898736203" sldId="274"/>
            <ac:picMk id="16" creationId="{8E56A756-E2DE-79D0-8038-76E084DC3A6D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37:59.615" v="344" actId="1076"/>
          <ac:picMkLst>
            <pc:docMk/>
            <pc:sldMk cId="2898736203" sldId="274"/>
            <ac:picMk id="21" creationId="{F8D10114-69AA-F69D-486A-CF0EAB7E0303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52.567" v="416" actId="1076"/>
          <ac:picMkLst>
            <pc:docMk/>
            <pc:sldMk cId="2898736203" sldId="274"/>
            <ac:picMk id="24" creationId="{FE7F54B9-EC13-22D1-8958-BC9159618DA5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36:45.313" v="319" actId="1076"/>
          <ac:picMkLst>
            <pc:docMk/>
            <pc:sldMk cId="2898736203" sldId="274"/>
            <ac:picMk id="25" creationId="{3742F61F-5618-4371-6036-73B83B4650F3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49.442" v="415" actId="1076"/>
          <ac:picMkLst>
            <pc:docMk/>
            <pc:sldMk cId="2898736203" sldId="274"/>
            <ac:picMk id="27" creationId="{D656D054-EA1C-65A0-AC1B-11C0F3706C2D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5:02.318" v="418" actId="1076"/>
          <ac:picMkLst>
            <pc:docMk/>
            <pc:sldMk cId="2898736203" sldId="274"/>
            <ac:picMk id="29" creationId="{4C160C64-60DB-0D14-F26B-24C66EA323CD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37:54.849" v="343"/>
          <ac:picMkLst>
            <pc:docMk/>
            <pc:sldMk cId="2898736203" sldId="274"/>
            <ac:picMk id="31" creationId="{87BE876F-3E43-102E-0D76-35C89389E1CE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35:55.622" v="304" actId="1076"/>
          <ac:picMkLst>
            <pc:docMk/>
            <pc:sldMk cId="2898736203" sldId="274"/>
            <ac:picMk id="33" creationId="{A7BF73BB-D4F2-E85A-AAE9-DF2538405DA5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37:34.113" v="338" actId="1076"/>
          <ac:picMkLst>
            <pc:docMk/>
            <pc:sldMk cId="2898736203" sldId="274"/>
            <ac:picMk id="37" creationId="{E51D4C33-D76A-3E93-75FC-5E552896E6A2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37:47.068" v="341" actId="1076"/>
          <ac:picMkLst>
            <pc:docMk/>
            <pc:sldMk cId="2898736203" sldId="274"/>
            <ac:picMk id="38" creationId="{EDBB1F72-3B9F-9139-2FD1-07D9ACC0E39A}"/>
          </ac:picMkLst>
        </pc:picChg>
      </pc:sldChg>
      <pc:sldChg chg="addSp delSp modSp">
        <pc:chgData name="Jacques Biyiha" userId="S::jacques.biyiha@mencap.org.uk::8bec5152-3ef7-4535-9311-647107223887" providerId="AD" clId="Web-{111ADA74-5053-6EB8-8F3B-B6D0DA2E9041}" dt="2024-06-02T19:43:22.670" v="391" actId="1076"/>
        <pc:sldMkLst>
          <pc:docMk/>
          <pc:sldMk cId="2158475289" sldId="275"/>
        </pc:sldMkLst>
        <pc:spChg chg="mod">
          <ac:chgData name="Jacques Biyiha" userId="S::jacques.biyiha@mencap.org.uk::8bec5152-3ef7-4535-9311-647107223887" providerId="AD" clId="Web-{111ADA74-5053-6EB8-8F3B-B6D0DA2E9041}" dt="2024-06-02T19:22:14.278" v="101" actId="20577"/>
          <ac:spMkLst>
            <pc:docMk/>
            <pc:sldMk cId="2158475289" sldId="275"/>
            <ac:spMk id="2" creationId="{84340EBC-3FD0-4D02-B2F0-F16582C321B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2:24.607" v="110" actId="20577"/>
          <ac:spMkLst>
            <pc:docMk/>
            <pc:sldMk cId="2158475289" sldId="275"/>
            <ac:spMk id="35" creationId="{6FCDCFB4-002B-02F4-FAA2-65FB5A7E6FCB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3:41.878" v="132" actId="20577"/>
          <ac:spMkLst>
            <pc:docMk/>
            <pc:sldMk cId="2158475289" sldId="275"/>
            <ac:spMk id="36" creationId="{C13F576C-4078-4C91-95C2-2BBFEB154D70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4:27.522" v="139" actId="20577"/>
          <ac:spMkLst>
            <pc:docMk/>
            <pc:sldMk cId="2158475289" sldId="275"/>
            <ac:spMk id="39" creationId="{15C83986-A9DD-48B4-9336-7102E80DD0F2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24:39.835" v="144" actId="20577"/>
          <ac:spMkLst>
            <pc:docMk/>
            <pc:sldMk cId="2158475289" sldId="275"/>
            <ac:spMk id="40" creationId="{FF118CD7-60C9-4FA9-ADBF-70FE6C9E6C2D}"/>
          </ac:spMkLst>
        </pc:spChg>
        <pc:picChg chg="mod">
          <ac:chgData name="Jacques Biyiha" userId="S::jacques.biyiha@mencap.org.uk::8bec5152-3ef7-4535-9311-647107223887" providerId="AD" clId="Web-{111ADA74-5053-6EB8-8F3B-B6D0DA2E9041}" dt="2024-06-02T19:42:48.058" v="378" actId="1076"/>
          <ac:picMkLst>
            <pc:docMk/>
            <pc:sldMk cId="2158475289" sldId="275"/>
            <ac:picMk id="3" creationId="{173DC107-7B7E-6009-8DBD-892782C92467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2:39.323" v="375"/>
          <ac:picMkLst>
            <pc:docMk/>
            <pc:sldMk cId="2158475289" sldId="275"/>
            <ac:picMk id="4" creationId="{47C204DB-F702-4EE0-14B1-2E86DDFFE785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24:46.117" v="145" actId="1076"/>
          <ac:picMkLst>
            <pc:docMk/>
            <pc:sldMk cId="2158475289" sldId="275"/>
            <ac:picMk id="6" creationId="{F04816A9-596C-311C-39ED-33AE82E5F857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22.670" v="391" actId="1076"/>
          <ac:picMkLst>
            <pc:docMk/>
            <pc:sldMk cId="2158475289" sldId="275"/>
            <ac:picMk id="9" creationId="{DF2E7601-0612-50FE-743C-D353D163AA81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2:55.356" v="381"/>
          <ac:picMkLst>
            <pc:docMk/>
            <pc:sldMk cId="2158475289" sldId="275"/>
            <ac:picMk id="10" creationId="{05E9F395-A011-7D18-0E55-0EB54E61F25C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45.824" v="377" actId="1076"/>
          <ac:picMkLst>
            <pc:docMk/>
            <pc:sldMk cId="2158475289" sldId="275"/>
            <ac:picMk id="12" creationId="{9E6CAC0C-B9F5-2639-5D0E-228593663525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43.417" v="376" actId="1076"/>
          <ac:picMkLst>
            <pc:docMk/>
            <pc:sldMk cId="2158475289" sldId="275"/>
            <ac:picMk id="15" creationId="{A520E794-7BC1-D35A-4137-D8AFD86760B1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20.733" v="390" actId="1076"/>
          <ac:picMkLst>
            <pc:docMk/>
            <pc:sldMk cId="2158475289" sldId="275"/>
            <ac:picMk id="16" creationId="{865626AD-D60A-1B25-E6C3-3D5DD6BEAA7E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23:36.252" v="129" actId="1076"/>
          <ac:picMkLst>
            <pc:docMk/>
            <pc:sldMk cId="2158475289" sldId="275"/>
            <ac:picMk id="21" creationId="{197328B3-D253-3C13-D825-2E3DB64D5896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24:30.881" v="140" actId="1076"/>
          <ac:picMkLst>
            <pc:docMk/>
            <pc:sldMk cId="2158475289" sldId="275"/>
            <ac:picMk id="24" creationId="{A251F744-9800-3CFB-7D88-9B93B8499CEF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25.103" v="370" actId="1076"/>
          <ac:picMkLst>
            <pc:docMk/>
            <pc:sldMk cId="2158475289" sldId="275"/>
            <ac:picMk id="27" creationId="{666A33FC-E648-7BA0-F82B-E79754863561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17.123" v="388" actId="1076"/>
          <ac:picMkLst>
            <pc:docMk/>
            <pc:sldMk cId="2158475289" sldId="275"/>
            <ac:picMk id="28" creationId="{394559C5-702F-C756-B954-D2804219BE4E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14.779" v="387" actId="1076"/>
          <ac:picMkLst>
            <pc:docMk/>
            <pc:sldMk cId="2158475289" sldId="275"/>
            <ac:picMk id="31" creationId="{87F9CA49-A17F-3C2A-62A5-30253E273695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23:30.158" v="127" actId="1076"/>
          <ac:picMkLst>
            <pc:docMk/>
            <pc:sldMk cId="2158475289" sldId="275"/>
            <ac:picMk id="32" creationId="{42E49004-F7DB-3578-334D-260205D653C4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18.920" v="389" actId="1076"/>
          <ac:picMkLst>
            <pc:docMk/>
            <pc:sldMk cId="2158475289" sldId="275"/>
            <ac:picMk id="34" creationId="{BF52D8B9-6F33-95A5-161F-D0CA8F163773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59.122" v="382" actId="1076"/>
          <ac:picMkLst>
            <pc:docMk/>
            <pc:sldMk cId="2158475289" sldId="275"/>
            <ac:picMk id="38" creationId="{3F380E26-D8AC-9988-48CB-D8BA612B3D0D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2:35.995" v="374" actId="14100"/>
          <ac:picMkLst>
            <pc:docMk/>
            <pc:sldMk cId="2158475289" sldId="275"/>
            <ac:picMk id="41" creationId="{6C770427-07B3-A6E9-0369-DE899DF8B782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22:48.233" v="114" actId="1076"/>
          <ac:picMkLst>
            <pc:docMk/>
            <pc:sldMk cId="2158475289" sldId="275"/>
            <ac:picMk id="44" creationId="{F2BDC24C-EB88-4D9D-C572-691666CE2DA9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3:12.123" v="386" actId="1076"/>
          <ac:picMkLst>
            <pc:docMk/>
            <pc:sldMk cId="2158475289" sldId="275"/>
            <ac:picMk id="54" creationId="{8D29EC51-8510-3BA7-ABF4-289DB3359B82}"/>
          </ac:picMkLst>
        </pc:picChg>
      </pc:sldChg>
      <pc:sldChg chg="addSp delSp modSp">
        <pc:chgData name="Jacques Biyiha" userId="S::jacques.biyiha@mencap.org.uk::8bec5152-3ef7-4535-9311-647107223887" providerId="AD" clId="Web-{111ADA74-5053-6EB8-8F3B-B6D0DA2E9041}" dt="2024-06-02T19:44:36.644" v="411"/>
        <pc:sldMkLst>
          <pc:docMk/>
          <pc:sldMk cId="800234190" sldId="277"/>
        </pc:sldMkLst>
        <pc:spChg chg="mod">
          <ac:chgData name="Jacques Biyiha" userId="S::jacques.biyiha@mencap.org.uk::8bec5152-3ef7-4535-9311-647107223887" providerId="AD" clId="Web-{111ADA74-5053-6EB8-8F3B-B6D0DA2E9041}" dt="2024-06-02T19:32:29.107" v="244" actId="20577"/>
          <ac:spMkLst>
            <pc:docMk/>
            <pc:sldMk cId="800234190" sldId="277"/>
            <ac:spMk id="2" creationId="{84340EBC-3FD0-4D02-B2F0-F16582C321BD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3:27.845" v="259" actId="20577"/>
          <ac:spMkLst>
            <pc:docMk/>
            <pc:sldMk cId="800234190" sldId="277"/>
            <ac:spMk id="25" creationId="{78171134-A0CC-38E4-A890-3D0FF27DC625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3:35.502" v="266" actId="20577"/>
          <ac:spMkLst>
            <pc:docMk/>
            <pc:sldMk cId="800234190" sldId="277"/>
            <ac:spMk id="36" creationId="{C13F576C-4078-4C91-95C2-2BBFEB154D70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4:24.959" v="281" actId="20577"/>
          <ac:spMkLst>
            <pc:docMk/>
            <pc:sldMk cId="800234190" sldId="277"/>
            <ac:spMk id="39" creationId="{15C83986-A9DD-48B4-9336-7102E80DD0F2}"/>
          </ac:spMkLst>
        </pc:spChg>
        <pc:spChg chg="mod">
          <ac:chgData name="Jacques Biyiha" userId="S::jacques.biyiha@mencap.org.uk::8bec5152-3ef7-4535-9311-647107223887" providerId="AD" clId="Web-{111ADA74-5053-6EB8-8F3B-B6D0DA2E9041}" dt="2024-06-02T19:34:39.273" v="285" actId="20577"/>
          <ac:spMkLst>
            <pc:docMk/>
            <pc:sldMk cId="800234190" sldId="277"/>
            <ac:spMk id="40" creationId="{FF118CD7-60C9-4FA9-ADBF-70FE6C9E6C2D}"/>
          </ac:spMkLst>
        </pc:spChg>
        <pc:picChg chg="mod">
          <ac:chgData name="Jacques Biyiha" userId="S::jacques.biyiha@mencap.org.uk::8bec5152-3ef7-4535-9311-647107223887" providerId="AD" clId="Web-{111ADA74-5053-6EB8-8F3B-B6D0DA2E9041}" dt="2024-06-02T19:33:05.172" v="256" actId="1076"/>
          <ac:picMkLst>
            <pc:docMk/>
            <pc:sldMk cId="800234190" sldId="277"/>
            <ac:picMk id="3" creationId="{8859C14D-7027-B709-D180-B96C128AE338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33:46.112" v="269" actId="1076"/>
          <ac:picMkLst>
            <pc:docMk/>
            <pc:sldMk cId="800234190" sldId="277"/>
            <ac:picMk id="6" creationId="{69BE65C6-32BF-CFCA-DD79-35514A5AF19E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44:36.644" v="411"/>
          <ac:picMkLst>
            <pc:docMk/>
            <pc:sldMk cId="800234190" sldId="277"/>
            <ac:picMk id="9" creationId="{BE76059A-AB4C-DEEF-192D-1E374075EAD6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31.988" v="408" actId="1076"/>
          <ac:picMkLst>
            <pc:docMk/>
            <pc:sldMk cId="800234190" sldId="277"/>
            <ac:picMk id="10" creationId="{1120A776-F883-0CA7-80C6-F2BCC00A036A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27.612" v="406" actId="1076"/>
          <ac:picMkLst>
            <pc:docMk/>
            <pc:sldMk cId="800234190" sldId="277"/>
            <ac:picMk id="12" creationId="{969B93CD-AF0B-5F27-0AF0-DBC9748AC610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33.894" v="409" actId="1076"/>
          <ac:picMkLst>
            <pc:docMk/>
            <pc:sldMk cId="800234190" sldId="277"/>
            <ac:picMk id="16" creationId="{2AFB0435-B19B-74B9-0019-6130C7C1C295}"/>
          </ac:picMkLst>
        </pc:picChg>
        <pc:picChg chg="del mod">
          <ac:chgData name="Jacques Biyiha" userId="S::jacques.biyiha@mencap.org.uk::8bec5152-3ef7-4535-9311-647107223887" providerId="AD" clId="Web-{111ADA74-5053-6EB8-8F3B-B6D0DA2E9041}" dt="2024-06-02T19:34:04.004" v="275"/>
          <ac:picMkLst>
            <pc:docMk/>
            <pc:sldMk cId="800234190" sldId="277"/>
            <ac:picMk id="17" creationId="{D2891F78-22F5-D4A7-B91D-E40140B066B2}"/>
          </ac:picMkLst>
        </pc:picChg>
        <pc:picChg chg="del">
          <ac:chgData name="Jacques Biyiha" userId="S::jacques.biyiha@mencap.org.uk::8bec5152-3ef7-4535-9311-647107223887" providerId="AD" clId="Web-{111ADA74-5053-6EB8-8F3B-B6D0DA2E9041}" dt="2024-06-02T19:34:01.301" v="274"/>
          <ac:picMkLst>
            <pc:docMk/>
            <pc:sldMk cId="800234190" sldId="277"/>
            <ac:picMk id="20" creationId="{28FA67AD-A38F-0272-921B-F619689A6039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34:17.912" v="279" actId="1076"/>
          <ac:picMkLst>
            <pc:docMk/>
            <pc:sldMk cId="800234190" sldId="277"/>
            <ac:picMk id="21" creationId="{1E0B8420-B223-2750-BD5C-C0B3291AE72B}"/>
          </ac:picMkLst>
        </pc:picChg>
        <pc:picChg chg="add mod">
          <ac:chgData name="Jacques Biyiha" userId="S::jacques.biyiha@mencap.org.uk::8bec5152-3ef7-4535-9311-647107223887" providerId="AD" clId="Web-{111ADA74-5053-6EB8-8F3B-B6D0DA2E9041}" dt="2024-06-02T19:34:15.068" v="278" actId="1076"/>
          <ac:picMkLst>
            <pc:docMk/>
            <pc:sldMk cId="800234190" sldId="277"/>
            <ac:picMk id="23" creationId="{FB77AB12-DC04-599F-47A6-B9067CFB6D38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32:32.904" v="246" actId="1076"/>
          <ac:picMkLst>
            <pc:docMk/>
            <pc:sldMk cId="800234190" sldId="277"/>
            <ac:picMk id="24" creationId="{814D276C-E03D-E45F-2D22-92B02AD6F1DF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44:30.034" v="407" actId="1076"/>
          <ac:picMkLst>
            <pc:docMk/>
            <pc:sldMk cId="800234190" sldId="277"/>
            <ac:picMk id="31" creationId="{E996C8E3-89C8-4701-8B22-89CDE057737E}"/>
          </ac:picMkLst>
        </pc:picChg>
        <pc:picChg chg="mod">
          <ac:chgData name="Jacques Biyiha" userId="S::jacques.biyiha@mencap.org.uk::8bec5152-3ef7-4535-9311-647107223887" providerId="AD" clId="Web-{111ADA74-5053-6EB8-8F3B-B6D0DA2E9041}" dt="2024-06-02T19:33:30.549" v="261" actId="1076"/>
          <ac:picMkLst>
            <pc:docMk/>
            <pc:sldMk cId="800234190" sldId="277"/>
            <ac:picMk id="32" creationId="{ACEDA72C-8342-2A54-86D1-F3FCBC57073A}"/>
          </ac:picMkLst>
        </pc:picChg>
      </pc:sldChg>
    </pc:docChg>
  </pc:docChgLst>
  <pc:docChgLst>
    <pc:chgData name="Enock Chitakwa" userId="S::enock.chitakwa@mencap.org.uk::8c6100e4-ed0c-42d2-93f7-926b16bd254b" providerId="AD" clId="Web-{875C4C25-B185-46A0-8BB9-70C2DDB0F415}"/>
    <pc:docChg chg="modSld">
      <pc:chgData name="Enock Chitakwa" userId="S::enock.chitakwa@mencap.org.uk::8c6100e4-ed0c-42d2-93f7-926b16bd254b" providerId="AD" clId="Web-{875C4C25-B185-46A0-8BB9-70C2DDB0F415}" dt="2024-05-26T17:58:47.036" v="345" actId="1076"/>
      <pc:docMkLst>
        <pc:docMk/>
      </pc:docMkLst>
      <pc:sldChg chg="delSp modSp">
        <pc:chgData name="Enock Chitakwa" userId="S::enock.chitakwa@mencap.org.uk::8c6100e4-ed0c-42d2-93f7-926b16bd254b" providerId="AD" clId="Web-{875C4C25-B185-46A0-8BB9-70C2DDB0F415}" dt="2024-05-26T17:58:47.036" v="345" actId="1076"/>
        <pc:sldMkLst>
          <pc:docMk/>
          <pc:sldMk cId="3710859852" sldId="257"/>
        </pc:sldMkLst>
        <pc:spChg chg="mod">
          <ac:chgData name="Enock Chitakwa" userId="S::enock.chitakwa@mencap.org.uk::8c6100e4-ed0c-42d2-93f7-926b16bd254b" providerId="AD" clId="Web-{875C4C25-B185-46A0-8BB9-70C2DDB0F415}" dt="2024-05-26T17:34:39.923" v="21" actId="20577"/>
          <ac:spMkLst>
            <pc:docMk/>
            <pc:sldMk cId="3710859852" sldId="257"/>
            <ac:spMk id="2" creationId="{84340EBC-3FD0-4D02-B2F0-F16582C321BD}"/>
          </ac:spMkLst>
        </pc:spChg>
        <pc:picChg chg="del">
          <ac:chgData name="Enock Chitakwa" userId="S::enock.chitakwa@mencap.org.uk::8c6100e4-ed0c-42d2-93f7-926b16bd254b" providerId="AD" clId="Web-{875C4C25-B185-46A0-8BB9-70C2DDB0F415}" dt="2024-05-26T17:58:40.692" v="344"/>
          <ac:picMkLst>
            <pc:docMk/>
            <pc:sldMk cId="3710859852" sldId="257"/>
            <ac:picMk id="9" creationId="{3096004E-CA42-4E6C-311A-553D2A1EF643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58:38.192" v="343"/>
          <ac:picMkLst>
            <pc:docMk/>
            <pc:sldMk cId="3710859852" sldId="257"/>
            <ac:picMk id="20" creationId="{0708F105-FC67-A20D-E01D-54EB4C876801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3:35.327" v="13" actId="1076"/>
          <ac:picMkLst>
            <pc:docMk/>
            <pc:sldMk cId="3710859852" sldId="257"/>
            <ac:picMk id="21" creationId="{59593456-665A-13DB-57BF-5E1CD045321D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34:13.297" v="17"/>
          <ac:picMkLst>
            <pc:docMk/>
            <pc:sldMk cId="3710859852" sldId="257"/>
            <ac:picMk id="23" creationId="{F8390FC8-A2AC-3009-40DA-EAAF3A5FCD40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3:39.109" v="14" actId="1076"/>
          <ac:picMkLst>
            <pc:docMk/>
            <pc:sldMk cId="3710859852" sldId="257"/>
            <ac:picMk id="24" creationId="{8AC86441-1989-4898-2EA5-A7C61B184838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8:47.036" v="345" actId="1076"/>
          <ac:picMkLst>
            <pc:docMk/>
            <pc:sldMk cId="3710859852" sldId="257"/>
            <ac:picMk id="41" creationId="{CAC135D3-BBDC-21A8-8A13-9DD677D35BA7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3:54.328" v="16" actId="14100"/>
          <ac:picMkLst>
            <pc:docMk/>
            <pc:sldMk cId="3710859852" sldId="257"/>
            <ac:picMk id="2050" creationId="{4E86ACC7-590F-4D9C-A6EE-662119D0DA18}"/>
          </ac:picMkLst>
        </pc:picChg>
      </pc:sldChg>
      <pc:sldChg chg="addSp delSp modSp">
        <pc:chgData name="Enock Chitakwa" userId="S::enock.chitakwa@mencap.org.uk::8c6100e4-ed0c-42d2-93f7-926b16bd254b" providerId="AD" clId="Web-{875C4C25-B185-46A0-8BB9-70C2DDB0F415}" dt="2024-05-26T17:36:10.192" v="58"/>
        <pc:sldMkLst>
          <pc:docMk/>
          <pc:sldMk cId="2248586876" sldId="267"/>
        </pc:sldMkLst>
        <pc:spChg chg="mod">
          <ac:chgData name="Enock Chitakwa" userId="S::enock.chitakwa@mencap.org.uk::8c6100e4-ed0c-42d2-93f7-926b16bd254b" providerId="AD" clId="Web-{875C4C25-B185-46A0-8BB9-70C2DDB0F415}" dt="2024-05-26T17:34:46.533" v="22" actId="20577"/>
          <ac:spMkLst>
            <pc:docMk/>
            <pc:sldMk cId="2248586876" sldId="267"/>
            <ac:spMk id="2" creationId="{84340EBC-3FD0-4D02-B2F0-F16582C321B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35:05.768" v="33" actId="20577"/>
          <ac:spMkLst>
            <pc:docMk/>
            <pc:sldMk cId="2248586876" sldId="267"/>
            <ac:spMk id="34" creationId="{DCE36BA8-14B6-4D96-A5B5-080CB929A007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35:34.566" v="41" actId="20577"/>
          <ac:spMkLst>
            <pc:docMk/>
            <pc:sldMk cId="2248586876" sldId="267"/>
            <ac:spMk id="39" creationId="{15C83986-A9DD-48B4-9336-7102E80DD0F2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36:03.426" v="56" actId="20577"/>
          <ac:spMkLst>
            <pc:docMk/>
            <pc:sldMk cId="2248586876" sldId="267"/>
            <ac:spMk id="40" creationId="{FF118CD7-60C9-4FA9-ADBF-70FE6C9E6C2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35:21.628" v="36" actId="20577"/>
          <ac:spMkLst>
            <pc:docMk/>
            <pc:sldMk cId="2248586876" sldId="267"/>
            <ac:spMk id="41" creationId="{6A09530A-9BE5-7A7A-45DB-9A3914388167}"/>
          </ac:spMkLst>
        </pc:spChg>
        <pc:picChg chg="mod">
          <ac:chgData name="Enock Chitakwa" userId="S::enock.chitakwa@mencap.org.uk::8c6100e4-ed0c-42d2-93f7-926b16bd254b" providerId="AD" clId="Web-{875C4C25-B185-46A0-8BB9-70C2DDB0F415}" dt="2024-05-26T17:32:28.185" v="1" actId="1076"/>
          <ac:picMkLst>
            <pc:docMk/>
            <pc:sldMk cId="2248586876" sldId="267"/>
            <ac:picMk id="4" creationId="{92EDBF58-EED9-3F5D-ADA4-5D4D16BA8E4D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33:17.764" v="10" actId="1076"/>
          <ac:picMkLst>
            <pc:docMk/>
            <pc:sldMk cId="2248586876" sldId="267"/>
            <ac:picMk id="9" creationId="{04C00788-CF3D-7475-C2A5-DDC04806E669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32:52.138" v="5"/>
          <ac:picMkLst>
            <pc:docMk/>
            <pc:sldMk cId="2248586876" sldId="267"/>
            <ac:picMk id="10" creationId="{AEE770AE-0134-2B1D-24DE-39D8C8E133AE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5:49.144" v="53" actId="1076"/>
          <ac:picMkLst>
            <pc:docMk/>
            <pc:sldMk cId="2248586876" sldId="267"/>
            <ac:picMk id="15" creationId="{52A26D64-DF3F-E248-E5F8-CCDCD83E2C39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33:24.405" v="12" actId="1076"/>
          <ac:picMkLst>
            <pc:docMk/>
            <pc:sldMk cId="2248586876" sldId="267"/>
            <ac:picMk id="16" creationId="{C4F8985D-7C68-2E10-D944-40D6BE3DF1C8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36:10.192" v="58"/>
          <ac:picMkLst>
            <pc:docMk/>
            <pc:sldMk cId="2248586876" sldId="267"/>
            <ac:picMk id="17" creationId="{D73D2AF0-3F03-6095-EEA7-31B8AD55DC13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5:58.348" v="54" actId="1076"/>
          <ac:picMkLst>
            <pc:docMk/>
            <pc:sldMk cId="2248586876" sldId="267"/>
            <ac:picMk id="24" creationId="{7F420116-7ABB-CAF1-38C8-C35CDFFCFA88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36:08.379" v="57"/>
          <ac:picMkLst>
            <pc:docMk/>
            <pc:sldMk cId="2248586876" sldId="267"/>
            <ac:picMk id="25" creationId="{4626B265-6496-85F2-64AB-B2C94290568D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2:44.544" v="2" actId="1076"/>
          <ac:picMkLst>
            <pc:docMk/>
            <pc:sldMk cId="2248586876" sldId="267"/>
            <ac:picMk id="28" creationId="{5682B51E-65C9-71BC-A967-217D532470EF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3:09.373" v="8" actId="1076"/>
          <ac:picMkLst>
            <pc:docMk/>
            <pc:sldMk cId="2248586876" sldId="267"/>
            <ac:picMk id="32" creationId="{2B142CE8-F079-E0D0-E0B1-46CAA62964FA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32:50.170" v="4"/>
          <ac:picMkLst>
            <pc:docMk/>
            <pc:sldMk cId="2248586876" sldId="267"/>
            <ac:picMk id="33" creationId="{209F5D3B-993E-737C-C34C-1588433EDB8A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32:59.857" v="7"/>
          <ac:picMkLst>
            <pc:docMk/>
            <pc:sldMk cId="2248586876" sldId="267"/>
            <ac:picMk id="36" creationId="{CA263820-E3A4-1727-22EE-BCCDF65270DD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2:55.529" v="6" actId="1076"/>
          <ac:picMkLst>
            <pc:docMk/>
            <pc:sldMk cId="2248586876" sldId="267"/>
            <ac:picMk id="42" creationId="{BBF1CD2C-254D-E048-A075-5BBD2098B00D}"/>
          </ac:picMkLst>
        </pc:picChg>
      </pc:sldChg>
      <pc:sldChg chg="addSp delSp modSp">
        <pc:chgData name="Enock Chitakwa" userId="S::enock.chitakwa@mencap.org.uk::8c6100e4-ed0c-42d2-93f7-926b16bd254b" providerId="AD" clId="Web-{875C4C25-B185-46A0-8BB9-70C2DDB0F415}" dt="2024-05-26T17:41:51.304" v="142" actId="20577"/>
        <pc:sldMkLst>
          <pc:docMk/>
          <pc:sldMk cId="2687501999" sldId="269"/>
        </pc:sldMkLst>
        <pc:spChg chg="mod">
          <ac:chgData name="Enock Chitakwa" userId="S::enock.chitakwa@mencap.org.uk::8c6100e4-ed0c-42d2-93f7-926b16bd254b" providerId="AD" clId="Web-{875C4C25-B185-46A0-8BB9-70C2DDB0F415}" dt="2024-05-26T17:39:02.077" v="100" actId="20577"/>
          <ac:spMkLst>
            <pc:docMk/>
            <pc:sldMk cId="2687501999" sldId="269"/>
            <ac:spMk id="2" creationId="{84340EBC-3FD0-4D02-B2F0-F16582C321B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41:12.709" v="121" actId="20577"/>
          <ac:spMkLst>
            <pc:docMk/>
            <pc:sldMk cId="2687501999" sldId="269"/>
            <ac:spMk id="36" creationId="{C13F576C-4078-4C91-95C2-2BBFEB154D70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41:25.381" v="129" actId="20577"/>
          <ac:spMkLst>
            <pc:docMk/>
            <pc:sldMk cId="2687501999" sldId="269"/>
            <ac:spMk id="39" creationId="{15C83986-A9DD-48B4-9336-7102E80DD0F2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41:45.444" v="140" actId="20577"/>
          <ac:spMkLst>
            <pc:docMk/>
            <pc:sldMk cId="2687501999" sldId="269"/>
            <ac:spMk id="40" creationId="{FF118CD7-60C9-4FA9-ADBF-70FE6C9E6C2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41:51.304" v="142" actId="20577"/>
          <ac:spMkLst>
            <pc:docMk/>
            <pc:sldMk cId="2687501999" sldId="269"/>
            <ac:spMk id="47" creationId="{BCF0AA00-D331-4491-A4F3-DEA7A93C2048}"/>
          </ac:spMkLst>
        </pc:spChg>
        <pc:picChg chg="mod">
          <ac:chgData name="Enock Chitakwa" userId="S::enock.chitakwa@mencap.org.uk::8c6100e4-ed0c-42d2-93f7-926b16bd254b" providerId="AD" clId="Web-{875C4C25-B185-46A0-8BB9-70C2DDB0F415}" dt="2024-05-26T17:39:33.484" v="101" actId="1076"/>
          <ac:picMkLst>
            <pc:docMk/>
            <pc:sldMk cId="2687501999" sldId="269"/>
            <ac:picMk id="4" creationId="{95C32DA7-6D7C-F67E-CFB6-433FE7BA57D3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40:11.754" v="107" actId="1076"/>
          <ac:picMkLst>
            <pc:docMk/>
            <pc:sldMk cId="2687501999" sldId="269"/>
            <ac:picMk id="15" creationId="{4F8ABC3A-1555-E2EC-36AB-2BC2D25DE769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40:46.958" v="114" actId="1076"/>
          <ac:picMkLst>
            <pc:docMk/>
            <pc:sldMk cId="2687501999" sldId="269"/>
            <ac:picMk id="16" creationId="{5653013D-52D2-607C-50F2-3C206ADD64CF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40:40.458" v="113" actId="1076"/>
          <ac:picMkLst>
            <pc:docMk/>
            <pc:sldMk cId="2687501999" sldId="269"/>
            <ac:picMk id="17" creationId="{D338855E-4D6A-E478-A1A9-9908EBC10FA7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40:56.583" v="116" actId="14100"/>
          <ac:picMkLst>
            <pc:docMk/>
            <pc:sldMk cId="2687501999" sldId="269"/>
            <ac:picMk id="20" creationId="{B3FC60E4-E387-5F9A-1ECE-7761F05114F6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9:41.125" v="103" actId="1076"/>
          <ac:picMkLst>
            <pc:docMk/>
            <pc:sldMk cId="2687501999" sldId="269"/>
            <ac:picMk id="21" creationId="{195931C0-3628-68E2-D36F-3D98F925B6C3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40:33.458" v="111"/>
          <ac:picMkLst>
            <pc:docMk/>
            <pc:sldMk cId="2687501999" sldId="269"/>
            <ac:picMk id="23" creationId="{BD63FA09-7C68-9EB1-212E-4D2596FECBB8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40:35.270" v="112"/>
          <ac:picMkLst>
            <pc:docMk/>
            <pc:sldMk cId="2687501999" sldId="269"/>
            <ac:picMk id="25" creationId="{21B64A46-726B-6278-4E4B-819C515F26BC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9:36.187" v="102" actId="1076"/>
          <ac:picMkLst>
            <pc:docMk/>
            <pc:sldMk cId="2687501999" sldId="269"/>
            <ac:picMk id="29" creationId="{BA39AB3C-6FB3-9EB6-2952-8E6D6ADF1650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9:49.409" v="104" actId="1076"/>
          <ac:picMkLst>
            <pc:docMk/>
            <pc:sldMk cId="2687501999" sldId="269"/>
            <ac:picMk id="33" creationId="{3A843972-E9B5-84A2-F5A5-90A7D5A4FDFB}"/>
          </ac:picMkLst>
        </pc:picChg>
      </pc:sldChg>
      <pc:sldChg chg="addSp delSp modSp">
        <pc:chgData name="Enock Chitakwa" userId="S::enock.chitakwa@mencap.org.uk::8c6100e4-ed0c-42d2-93f7-926b16bd254b" providerId="AD" clId="Web-{875C4C25-B185-46A0-8BB9-70C2DDB0F415}" dt="2024-05-26T17:50:15.654" v="221" actId="20577"/>
        <pc:sldMkLst>
          <pc:docMk/>
          <pc:sldMk cId="548888550" sldId="270"/>
        </pc:sldMkLst>
        <pc:spChg chg="mod">
          <ac:chgData name="Enock Chitakwa" userId="S::enock.chitakwa@mencap.org.uk::8c6100e4-ed0c-42d2-93f7-926b16bd254b" providerId="AD" clId="Web-{875C4C25-B185-46A0-8BB9-70C2DDB0F415}" dt="2024-05-26T17:50:15.654" v="221" actId="20577"/>
          <ac:spMkLst>
            <pc:docMk/>
            <pc:sldMk cId="548888550" sldId="270"/>
            <ac:spMk id="2" creationId="{84340EBC-3FD0-4D02-B2F0-F16582C321B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48:58.586" v="187" actId="20577"/>
          <ac:spMkLst>
            <pc:docMk/>
            <pc:sldMk cId="548888550" sldId="270"/>
            <ac:spMk id="36" creationId="{C13F576C-4078-4C91-95C2-2BBFEB154D70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49:33.215" v="206" actId="20577"/>
          <ac:spMkLst>
            <pc:docMk/>
            <pc:sldMk cId="548888550" sldId="270"/>
            <ac:spMk id="39" creationId="{15C83986-A9DD-48B4-9336-7102E80DD0F2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49:52.404" v="215" actId="20577"/>
          <ac:spMkLst>
            <pc:docMk/>
            <pc:sldMk cId="548888550" sldId="270"/>
            <ac:spMk id="40" creationId="{FF118CD7-60C9-4FA9-ADBF-70FE6C9E6C2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49:18.059" v="192" actId="20577"/>
          <ac:spMkLst>
            <pc:docMk/>
            <pc:sldMk cId="548888550" sldId="270"/>
            <ac:spMk id="47" creationId="{BCF0AA00-D331-4491-A4F3-DEA7A93C2048}"/>
          </ac:spMkLst>
        </pc:spChg>
        <pc:picChg chg="del">
          <ac:chgData name="Enock Chitakwa" userId="S::enock.chitakwa@mencap.org.uk::8c6100e4-ed0c-42d2-93f7-926b16bd254b" providerId="AD" clId="Web-{875C4C25-B185-46A0-8BB9-70C2DDB0F415}" dt="2024-05-26T17:50:04.263" v="217"/>
          <ac:picMkLst>
            <pc:docMk/>
            <pc:sldMk cId="548888550" sldId="270"/>
            <ac:picMk id="4" creationId="{EAACFC10-1DE5-FECF-4340-4CF207FA9D14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50:02.763" v="216"/>
          <ac:picMkLst>
            <pc:docMk/>
            <pc:sldMk cId="548888550" sldId="270"/>
            <ac:picMk id="9" creationId="{77E0DB5A-6402-3C69-E44E-E40DBD42DDBD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48:24.975" v="175"/>
          <ac:picMkLst>
            <pc:docMk/>
            <pc:sldMk cId="548888550" sldId="270"/>
            <ac:picMk id="10" creationId="{33E2E9BF-330B-9E36-08A1-B9D00DAB665C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48:14.022" v="172"/>
          <ac:picMkLst>
            <pc:docMk/>
            <pc:sldMk cId="548888550" sldId="270"/>
            <ac:picMk id="15" creationId="{7D1736AC-C74E-19DF-5DFA-390261000C12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48:30.819" v="177" actId="1076"/>
          <ac:picMkLst>
            <pc:docMk/>
            <pc:sldMk cId="548888550" sldId="270"/>
            <ac:picMk id="16" creationId="{353CE7AB-DC5A-569D-86FD-5927827827C8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45:12.873" v="166" actId="1076"/>
          <ac:picMkLst>
            <pc:docMk/>
            <pc:sldMk cId="548888550" sldId="270"/>
            <ac:picMk id="17" creationId="{66C9D11B-6F5D-46C4-75E4-1D8501747DA2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45:27.858" v="168"/>
          <ac:picMkLst>
            <pc:docMk/>
            <pc:sldMk cId="548888550" sldId="270"/>
            <ac:picMk id="21" creationId="{B94BACC6-DBBF-04D9-78B1-E93864ED3AD2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45:20.529" v="167" actId="1076"/>
          <ac:picMkLst>
            <pc:docMk/>
            <pc:sldMk cId="548888550" sldId="270"/>
            <ac:picMk id="23" creationId="{3BBA8F7A-F6DE-15F9-CEFB-4E7926F26636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48:36.273" v="178" actId="1076"/>
          <ac:picMkLst>
            <pc:docMk/>
            <pc:sldMk cId="548888550" sldId="270"/>
            <ac:picMk id="24" creationId="{5C1ADEBE-418C-8382-D341-2FBE2225817E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45:01.669" v="165" actId="1076"/>
          <ac:picMkLst>
            <pc:docMk/>
            <pc:sldMk cId="548888550" sldId="270"/>
            <ac:picMk id="27" creationId="{548705ED-1C16-366B-6B1C-CC0CEEBD8867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48:29.569" v="176" actId="1076"/>
          <ac:picMkLst>
            <pc:docMk/>
            <pc:sldMk cId="548888550" sldId="270"/>
            <ac:picMk id="28" creationId="{8BC12D84-2E71-AB1C-09DF-833FE9D528CD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44:28.699" v="161"/>
          <ac:picMkLst>
            <pc:docMk/>
            <pc:sldMk cId="548888550" sldId="270"/>
            <ac:picMk id="29" creationId="{6AD07943-482B-BF1A-5316-DA81DE7D0B04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50:06.107" v="218"/>
          <ac:picMkLst>
            <pc:docMk/>
            <pc:sldMk cId="548888550" sldId="270"/>
            <ac:picMk id="31" creationId="{75C0A97F-2FFF-4F7D-4EE9-B23AD5B3379F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48:21.225" v="173" actId="1076"/>
          <ac:picMkLst>
            <pc:docMk/>
            <pc:sldMk cId="548888550" sldId="270"/>
            <ac:picMk id="33" creationId="{3F6ED0A9-B8DB-9AAD-210A-922D7D0A3626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44:54.169" v="163" actId="1076"/>
          <ac:picMkLst>
            <pc:docMk/>
            <pc:sldMk cId="548888550" sldId="270"/>
            <ac:picMk id="35" creationId="{1E4B20EF-5CB8-6193-EE91-69BEACFCBD5B}"/>
          </ac:picMkLst>
        </pc:picChg>
      </pc:sldChg>
      <pc:sldChg chg="addSp delSp modSp">
        <pc:chgData name="Enock Chitakwa" userId="S::enock.chitakwa@mencap.org.uk::8c6100e4-ed0c-42d2-93f7-926b16bd254b" providerId="AD" clId="Web-{875C4C25-B185-46A0-8BB9-70C2DDB0F415}" dt="2024-05-26T17:56:12.937" v="342" actId="20577"/>
        <pc:sldMkLst>
          <pc:docMk/>
          <pc:sldMk cId="2898736203" sldId="274"/>
        </pc:sldMkLst>
        <pc:spChg chg="mod">
          <ac:chgData name="Enock Chitakwa" userId="S::enock.chitakwa@mencap.org.uk::8c6100e4-ed0c-42d2-93f7-926b16bd254b" providerId="AD" clId="Web-{875C4C25-B185-46A0-8BB9-70C2DDB0F415}" dt="2024-05-26T17:53:27.332" v="277" actId="20577"/>
          <ac:spMkLst>
            <pc:docMk/>
            <pc:sldMk cId="2898736203" sldId="274"/>
            <ac:spMk id="2" creationId="{84340EBC-3FD0-4D02-B2F0-F16582C321B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55:59.389" v="330" actId="20577"/>
          <ac:spMkLst>
            <pc:docMk/>
            <pc:sldMk cId="2898736203" sldId="274"/>
            <ac:spMk id="20" creationId="{EECFBBEC-BBF7-6CB7-4D7F-5D9FB8552F03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55:43.764" v="315" actId="20577"/>
          <ac:spMkLst>
            <pc:docMk/>
            <pc:sldMk cId="2898736203" sldId="274"/>
            <ac:spMk id="36" creationId="{C13F576C-4078-4C91-95C2-2BBFEB154D70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56:12.937" v="342" actId="20577"/>
          <ac:spMkLst>
            <pc:docMk/>
            <pc:sldMk cId="2898736203" sldId="274"/>
            <ac:spMk id="40" creationId="{FF118CD7-60C9-4FA9-ADBF-70FE6C9E6C2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55:25.623" v="304" actId="20577"/>
          <ac:spMkLst>
            <pc:docMk/>
            <pc:sldMk cId="2898736203" sldId="274"/>
            <ac:spMk id="47" creationId="{BCF0AA00-D331-4491-A4F3-DEA7A93C2048}"/>
          </ac:spMkLst>
        </pc:spChg>
        <pc:picChg chg="add mod">
          <ac:chgData name="Enock Chitakwa" userId="S::enock.chitakwa@mencap.org.uk::8c6100e4-ed0c-42d2-93f7-926b16bd254b" providerId="AD" clId="Web-{875C4C25-B185-46A0-8BB9-70C2DDB0F415}" dt="2024-05-26T17:54:35.491" v="286" actId="1076"/>
          <ac:picMkLst>
            <pc:docMk/>
            <pc:sldMk cId="2898736203" sldId="274"/>
            <ac:picMk id="4" creationId="{127604DB-43A5-CC5D-E002-59D6007A8664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4:09.131" v="281" actId="1076"/>
          <ac:picMkLst>
            <pc:docMk/>
            <pc:sldMk cId="2898736203" sldId="274"/>
            <ac:picMk id="6" creationId="{4C6654EB-F1DC-B8C7-D5F9-E9A75E675308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3:42.630" v="280" actId="1076"/>
          <ac:picMkLst>
            <pc:docMk/>
            <pc:sldMk cId="2898736203" sldId="274"/>
            <ac:picMk id="10" creationId="{4B991078-32CE-0BA4-A8E0-9E172FDF4C49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55:12.950" v="293" actId="1076"/>
          <ac:picMkLst>
            <pc:docMk/>
            <pc:sldMk cId="2898736203" sldId="274"/>
            <ac:picMk id="15" creationId="{29FBB828-CE46-118E-F8C5-1777799C3B47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55:07.247" v="292" actId="1076"/>
          <ac:picMkLst>
            <pc:docMk/>
            <pc:sldMk cId="2898736203" sldId="274"/>
            <ac:picMk id="16" creationId="{8E56A756-E2DE-79D0-8038-76E084DC3A6D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54:58.403" v="289"/>
          <ac:picMkLst>
            <pc:docMk/>
            <pc:sldMk cId="2898736203" sldId="274"/>
            <ac:picMk id="21" creationId="{E846A91C-0BDF-6281-4A43-0C44BB40DF16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4:13.568" v="282" actId="1076"/>
          <ac:picMkLst>
            <pc:docMk/>
            <pc:sldMk cId="2898736203" sldId="274"/>
            <ac:picMk id="24" creationId="{FE7F54B9-EC13-22D1-8958-BC9159618DA5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4:53.491" v="288" actId="14100"/>
          <ac:picMkLst>
            <pc:docMk/>
            <pc:sldMk cId="2898736203" sldId="274"/>
            <ac:picMk id="29" creationId="{4C160C64-60DB-0D14-F26B-24C66EA323CD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3:31.114" v="278" actId="1076"/>
          <ac:picMkLst>
            <pc:docMk/>
            <pc:sldMk cId="2898736203" sldId="274"/>
            <ac:picMk id="31" creationId="{87BE876F-3E43-102E-0D76-35C89389E1CE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3:33.770" v="279" actId="1076"/>
          <ac:picMkLst>
            <pc:docMk/>
            <pc:sldMk cId="2898736203" sldId="274"/>
            <ac:picMk id="37" creationId="{E51D4C33-D76A-3E93-75FC-5E552896E6A2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51:28.360" v="237"/>
          <ac:picMkLst>
            <pc:docMk/>
            <pc:sldMk cId="2898736203" sldId="274"/>
            <ac:picMk id="41" creationId="{D935C884-426C-A688-AB42-FAE75BB0954D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54:28.475" v="285"/>
          <ac:picMkLst>
            <pc:docMk/>
            <pc:sldMk cId="2898736203" sldId="274"/>
            <ac:picMk id="43" creationId="{770BD73C-9584-3E8C-8E96-E62BB477C17F}"/>
          </ac:picMkLst>
        </pc:picChg>
      </pc:sldChg>
      <pc:sldChg chg="addSp delSp modSp">
        <pc:chgData name="Enock Chitakwa" userId="S::enock.chitakwa@mencap.org.uk::8c6100e4-ed0c-42d2-93f7-926b16bd254b" providerId="AD" clId="Web-{875C4C25-B185-46A0-8BB9-70C2DDB0F415}" dt="2024-05-26T17:42:52.212" v="159" actId="20577"/>
        <pc:sldMkLst>
          <pc:docMk/>
          <pc:sldMk cId="2158475289" sldId="275"/>
        </pc:sldMkLst>
        <pc:spChg chg="mod">
          <ac:chgData name="Enock Chitakwa" userId="S::enock.chitakwa@mencap.org.uk::8c6100e4-ed0c-42d2-93f7-926b16bd254b" providerId="AD" clId="Web-{875C4C25-B185-46A0-8BB9-70C2DDB0F415}" dt="2024-05-26T17:36:35.442" v="60" actId="20577"/>
          <ac:spMkLst>
            <pc:docMk/>
            <pc:sldMk cId="2158475289" sldId="275"/>
            <ac:spMk id="2" creationId="{84340EBC-3FD0-4D02-B2F0-F16582C321B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37:30.522" v="73" actId="1076"/>
          <ac:spMkLst>
            <pc:docMk/>
            <pc:sldMk cId="2158475289" sldId="275"/>
            <ac:spMk id="22" creationId="{AC9C4996-1F68-4E30-B605-EA0AFB4E68C7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42:52.212" v="159" actId="20577"/>
          <ac:spMkLst>
            <pc:docMk/>
            <pc:sldMk cId="2158475289" sldId="275"/>
            <ac:spMk id="30" creationId="{05BE1200-674C-4040-A07E-9BDAA3CFDD72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38:34.623" v="87" actId="20577"/>
          <ac:spMkLst>
            <pc:docMk/>
            <pc:sldMk cId="2158475289" sldId="275"/>
            <ac:spMk id="35" creationId="{6FCDCFB4-002B-02F4-FAA2-65FB5A7E6FCB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38:19.903" v="82" actId="20577"/>
          <ac:spMkLst>
            <pc:docMk/>
            <pc:sldMk cId="2158475289" sldId="275"/>
            <ac:spMk id="36" creationId="{C13F576C-4078-4C91-95C2-2BBFEB154D70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38:43.279" v="95" actId="20577"/>
          <ac:spMkLst>
            <pc:docMk/>
            <pc:sldMk cId="2158475289" sldId="275"/>
            <ac:spMk id="39" creationId="{15C83986-A9DD-48B4-9336-7102E80DD0F2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38:50.936" v="98" actId="20577"/>
          <ac:spMkLst>
            <pc:docMk/>
            <pc:sldMk cId="2158475289" sldId="275"/>
            <ac:spMk id="40" creationId="{FF118CD7-60C9-4FA9-ADBF-70FE6C9E6C2D}"/>
          </ac:spMkLst>
        </pc:spChg>
        <pc:picChg chg="add mod">
          <ac:chgData name="Enock Chitakwa" userId="S::enock.chitakwa@mencap.org.uk::8c6100e4-ed0c-42d2-93f7-926b16bd254b" providerId="AD" clId="Web-{875C4C25-B185-46A0-8BB9-70C2DDB0F415}" dt="2024-05-26T17:38:08.091" v="76" actId="1076"/>
          <ac:picMkLst>
            <pc:docMk/>
            <pc:sldMk cId="2158475289" sldId="275"/>
            <ac:picMk id="3" creationId="{173DC107-7B7E-6009-8DBD-892782C92467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6:47.287" v="63" actId="1076"/>
          <ac:picMkLst>
            <pc:docMk/>
            <pc:sldMk cId="2158475289" sldId="275"/>
            <ac:picMk id="4" creationId="{47C204DB-F702-4EE0-14B1-2E86DDFFE785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37:41.710" v="75" actId="1076"/>
          <ac:picMkLst>
            <pc:docMk/>
            <pc:sldMk cId="2158475289" sldId="275"/>
            <ac:picMk id="10" creationId="{05E9F395-A011-7D18-0E55-0EB54E61F25C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36:39.536" v="62"/>
          <ac:picMkLst>
            <pc:docMk/>
            <pc:sldMk cId="2158475289" sldId="275"/>
            <ac:picMk id="24" creationId="{752A6D70-DA6F-2586-A04C-D5E7F6BCBB9B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42:37.446" v="145" actId="1076"/>
          <ac:picMkLst>
            <pc:docMk/>
            <pc:sldMk cId="2158475289" sldId="275"/>
            <ac:picMk id="25" creationId="{01E3CE3A-6113-2B01-D4D1-CAFF0A78D9DA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6:55.099" v="65" actId="14100"/>
          <ac:picMkLst>
            <pc:docMk/>
            <pc:sldMk cId="2158475289" sldId="275"/>
            <ac:picMk id="27" creationId="{666A33FC-E648-7BA0-F82B-E79754863561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42:25.930" v="143" actId="1076"/>
          <ac:picMkLst>
            <pc:docMk/>
            <pc:sldMk cId="2158475289" sldId="275"/>
            <ac:picMk id="34" creationId="{BF52D8B9-6F33-95A5-161F-D0CA8F163773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37:05.178" v="67"/>
          <ac:picMkLst>
            <pc:docMk/>
            <pc:sldMk cId="2158475289" sldId="275"/>
            <ac:picMk id="42" creationId="{23AE5BAE-B1A6-E536-6EB9-EAE0837D76A2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37:13.944" v="71" actId="1076"/>
          <ac:picMkLst>
            <pc:docMk/>
            <pc:sldMk cId="2158475289" sldId="275"/>
            <ac:picMk id="44" creationId="{F2BDC24C-EB88-4D9D-C572-691666CE2DA9}"/>
          </ac:picMkLst>
        </pc:picChg>
      </pc:sldChg>
      <pc:sldChg chg="addSp delSp modSp">
        <pc:chgData name="Enock Chitakwa" userId="S::enock.chitakwa@mencap.org.uk::8c6100e4-ed0c-42d2-93f7-926b16bd254b" providerId="AD" clId="Web-{875C4C25-B185-46A0-8BB9-70C2DDB0F415}" dt="2024-05-26T17:53:08.300" v="274" actId="20577"/>
        <pc:sldMkLst>
          <pc:docMk/>
          <pc:sldMk cId="800234190" sldId="277"/>
        </pc:sldMkLst>
        <pc:spChg chg="mod">
          <ac:chgData name="Enock Chitakwa" userId="S::enock.chitakwa@mencap.org.uk::8c6100e4-ed0c-42d2-93f7-926b16bd254b" providerId="AD" clId="Web-{875C4C25-B185-46A0-8BB9-70C2DDB0F415}" dt="2024-05-26T17:50:46.765" v="226" actId="20577"/>
          <ac:spMkLst>
            <pc:docMk/>
            <pc:sldMk cId="800234190" sldId="277"/>
            <ac:spMk id="2" creationId="{84340EBC-3FD0-4D02-B2F0-F16582C321BD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52:25.705" v="253" actId="20577"/>
          <ac:spMkLst>
            <pc:docMk/>
            <pc:sldMk cId="800234190" sldId="277"/>
            <ac:spMk id="25" creationId="{78171134-A0CC-38E4-A890-3D0FF27DC625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52:37.128" v="257" actId="20577"/>
          <ac:spMkLst>
            <pc:docMk/>
            <pc:sldMk cId="800234190" sldId="277"/>
            <ac:spMk id="36" creationId="{C13F576C-4078-4C91-95C2-2BBFEB154D70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52:53.347" v="268" actId="20577"/>
          <ac:spMkLst>
            <pc:docMk/>
            <pc:sldMk cId="800234190" sldId="277"/>
            <ac:spMk id="39" creationId="{15C83986-A9DD-48B4-9336-7102E80DD0F2}"/>
          </ac:spMkLst>
        </pc:spChg>
        <pc:spChg chg="mod">
          <ac:chgData name="Enock Chitakwa" userId="S::enock.chitakwa@mencap.org.uk::8c6100e4-ed0c-42d2-93f7-926b16bd254b" providerId="AD" clId="Web-{875C4C25-B185-46A0-8BB9-70C2DDB0F415}" dt="2024-05-26T17:53:08.300" v="274" actId="20577"/>
          <ac:spMkLst>
            <pc:docMk/>
            <pc:sldMk cId="800234190" sldId="277"/>
            <ac:spMk id="40" creationId="{FF118CD7-60C9-4FA9-ADBF-70FE6C9E6C2D}"/>
          </ac:spMkLst>
        </pc:spChg>
        <pc:picChg chg="mod">
          <ac:chgData name="Enock Chitakwa" userId="S::enock.chitakwa@mencap.org.uk::8c6100e4-ed0c-42d2-93f7-926b16bd254b" providerId="AD" clId="Web-{875C4C25-B185-46A0-8BB9-70C2DDB0F415}" dt="2024-05-26T17:51:08.781" v="233" actId="1076"/>
          <ac:picMkLst>
            <pc:docMk/>
            <pc:sldMk cId="800234190" sldId="277"/>
            <ac:picMk id="3" creationId="{8859C14D-7027-B709-D180-B96C128AE338}"/>
          </ac:picMkLst>
        </pc:picChg>
        <pc:picChg chg="del mod">
          <ac:chgData name="Enock Chitakwa" userId="S::enock.chitakwa@mencap.org.uk::8c6100e4-ed0c-42d2-93f7-926b16bd254b" providerId="AD" clId="Web-{875C4C25-B185-46A0-8BB9-70C2DDB0F415}" dt="2024-05-26T17:50:58.796" v="230"/>
          <ac:picMkLst>
            <pc:docMk/>
            <pc:sldMk cId="800234190" sldId="277"/>
            <ac:picMk id="6" creationId="{A576E4EB-F465-C02A-09FE-6F317C11C81C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51:05.797" v="232" actId="1076"/>
          <ac:picMkLst>
            <pc:docMk/>
            <pc:sldMk cId="800234190" sldId="277"/>
            <ac:picMk id="9" creationId="{BE76059A-AB4C-DEEF-192D-1E374075EAD6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0:55.390" v="228" actId="1076"/>
          <ac:picMkLst>
            <pc:docMk/>
            <pc:sldMk cId="800234190" sldId="277"/>
            <ac:picMk id="10" creationId="{1120A776-F883-0CA7-80C6-F2BCC00A036A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52:07.111" v="245" actId="1076"/>
          <ac:picMkLst>
            <pc:docMk/>
            <pc:sldMk cId="800234190" sldId="277"/>
            <ac:picMk id="16" creationId="{2AFB0435-B19B-74B9-0019-6130C7C1C295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51:53.267" v="242" actId="1076"/>
          <ac:picMkLst>
            <pc:docMk/>
            <pc:sldMk cId="800234190" sldId="277"/>
            <ac:picMk id="17" creationId="{D2891F78-22F5-D4A7-B91D-E40140B066B2}"/>
          </ac:picMkLst>
        </pc:picChg>
        <pc:picChg chg="add mod">
          <ac:chgData name="Enock Chitakwa" userId="S::enock.chitakwa@mencap.org.uk::8c6100e4-ed0c-42d2-93f7-926b16bd254b" providerId="AD" clId="Web-{875C4C25-B185-46A0-8BB9-70C2DDB0F415}" dt="2024-05-26T17:51:48.501" v="241" actId="1076"/>
          <ac:picMkLst>
            <pc:docMk/>
            <pc:sldMk cId="800234190" sldId="277"/>
            <ac:picMk id="20" creationId="{28FA67AD-A38F-0272-921B-F619689A6039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51:18.719" v="236"/>
          <ac:picMkLst>
            <pc:docMk/>
            <pc:sldMk cId="800234190" sldId="277"/>
            <ac:picMk id="21" creationId="{E4E0FB32-B603-A478-44F2-0BF9B79E3E0A}"/>
          </ac:picMkLst>
        </pc:picChg>
        <pc:picChg chg="del">
          <ac:chgData name="Enock Chitakwa" userId="S::enock.chitakwa@mencap.org.uk::8c6100e4-ed0c-42d2-93f7-926b16bd254b" providerId="AD" clId="Web-{875C4C25-B185-46A0-8BB9-70C2DDB0F415}" dt="2024-05-26T17:51:16.859" v="235"/>
          <ac:picMkLst>
            <pc:docMk/>
            <pc:sldMk cId="800234190" sldId="277"/>
            <ac:picMk id="23" creationId="{D5DAC456-D2FE-BE6F-7DC8-C6EC87EFD5F7}"/>
          </ac:picMkLst>
        </pc:picChg>
        <pc:picChg chg="add del">
          <ac:chgData name="Enock Chitakwa" userId="S::enock.chitakwa@mencap.org.uk::8c6100e4-ed0c-42d2-93f7-926b16bd254b" providerId="AD" clId="Web-{875C4C25-B185-46A0-8BB9-70C2DDB0F415}" dt="2024-05-26T17:51:58.501" v="244"/>
          <ac:picMkLst>
            <pc:docMk/>
            <pc:sldMk cId="800234190" sldId="277"/>
            <ac:picMk id="26" creationId="{D63DA2CE-8C8B-39E3-C57F-7E77AF5BAF4E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1:15.078" v="234" actId="1076"/>
          <ac:picMkLst>
            <pc:docMk/>
            <pc:sldMk cId="800234190" sldId="277"/>
            <ac:picMk id="31" creationId="{E996C8E3-89C8-4701-8B22-89CDE057737E}"/>
          </ac:picMkLst>
        </pc:picChg>
        <pc:picChg chg="mod">
          <ac:chgData name="Enock Chitakwa" userId="S::enock.chitakwa@mencap.org.uk::8c6100e4-ed0c-42d2-93f7-926b16bd254b" providerId="AD" clId="Web-{875C4C25-B185-46A0-8BB9-70C2DDB0F415}" dt="2024-05-26T17:50:51.671" v="227" actId="1076"/>
          <ac:picMkLst>
            <pc:docMk/>
            <pc:sldMk cId="800234190" sldId="277"/>
            <ac:picMk id="32" creationId="{ACEDA72C-8342-2A54-86D1-F3FCBC5707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2417E-D842-4DE6-B635-8B91D33FDD85}" type="datetimeFigureOut"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B8256-FFDD-46BB-95A3-21477BA6AE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8256-FFDD-46BB-95A3-21477BA6AE98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7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8256-FFDD-46BB-95A3-21477BA6AE9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34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8256-FFDD-46BB-95A3-21477BA6AE9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4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8256-FFDD-46BB-95A3-21477BA6AE9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8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8256-FFDD-46BB-95A3-21477BA6AE9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2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8256-FFDD-46BB-95A3-21477BA6AE9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67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8256-FFDD-46BB-95A3-21477BA6AE9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62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B8256-FFDD-46BB-95A3-21477BA6AE98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0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2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9828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49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1340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91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72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6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8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3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7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2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0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0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5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3" Type="http://schemas.openxmlformats.org/officeDocument/2006/relationships/image" Target="../media/image5.png"/><Relationship Id="rId21" Type="http://schemas.openxmlformats.org/officeDocument/2006/relationships/image" Target="../media/image23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23" Type="http://schemas.openxmlformats.org/officeDocument/2006/relationships/image" Target="../media/image25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20.jpeg"/><Relationship Id="rId18" Type="http://schemas.openxmlformats.org/officeDocument/2006/relationships/image" Target="../media/image24.jpeg"/><Relationship Id="rId3" Type="http://schemas.openxmlformats.org/officeDocument/2006/relationships/image" Target="../media/image5.png"/><Relationship Id="rId21" Type="http://schemas.openxmlformats.org/officeDocument/2006/relationships/image" Target="../media/image19.jpeg"/><Relationship Id="rId7" Type="http://schemas.openxmlformats.org/officeDocument/2006/relationships/image" Target="../media/image26.jpeg"/><Relationship Id="rId12" Type="http://schemas.openxmlformats.org/officeDocument/2006/relationships/image" Target="../media/image13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jpeg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0.jpeg"/><Relationship Id="rId19" Type="http://schemas.openxmlformats.org/officeDocument/2006/relationships/image" Target="../media/image17.jpeg"/><Relationship Id="rId4" Type="http://schemas.openxmlformats.org/officeDocument/2006/relationships/image" Target="../media/image6.png"/><Relationship Id="rId9" Type="http://schemas.openxmlformats.org/officeDocument/2006/relationships/image" Target="../media/image28.jpeg"/><Relationship Id="rId1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4.jpeg"/><Relationship Id="rId18" Type="http://schemas.openxmlformats.org/officeDocument/2006/relationships/image" Target="../media/image34.jpeg"/><Relationship Id="rId26" Type="http://schemas.openxmlformats.org/officeDocument/2006/relationships/image" Target="../media/image24.jpeg"/><Relationship Id="rId3" Type="http://schemas.openxmlformats.org/officeDocument/2006/relationships/image" Target="../media/image5.png"/><Relationship Id="rId21" Type="http://schemas.openxmlformats.org/officeDocument/2006/relationships/image" Target="../media/image35.jpeg"/><Relationship Id="rId7" Type="http://schemas.openxmlformats.org/officeDocument/2006/relationships/image" Target="../media/image9.png"/><Relationship Id="rId12" Type="http://schemas.openxmlformats.org/officeDocument/2006/relationships/image" Target="../media/image23.jpeg"/><Relationship Id="rId17" Type="http://schemas.openxmlformats.org/officeDocument/2006/relationships/image" Target="../media/image33.jpeg"/><Relationship Id="rId25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jpe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20.jpeg"/><Relationship Id="rId24" Type="http://schemas.openxmlformats.org/officeDocument/2006/relationships/image" Target="../media/image37.png"/><Relationship Id="rId5" Type="http://schemas.openxmlformats.org/officeDocument/2006/relationships/image" Target="../media/image7.png"/><Relationship Id="rId15" Type="http://schemas.openxmlformats.org/officeDocument/2006/relationships/image" Target="../media/image31.jpeg"/><Relationship Id="rId23" Type="http://schemas.openxmlformats.org/officeDocument/2006/relationships/image" Target="../media/image36.pn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6.png"/><Relationship Id="rId9" Type="http://schemas.openxmlformats.org/officeDocument/2006/relationships/image" Target="../media/image30.jpeg"/><Relationship Id="rId14" Type="http://schemas.openxmlformats.org/officeDocument/2006/relationships/image" Target="../media/image17.jpeg"/><Relationship Id="rId22" Type="http://schemas.openxmlformats.org/officeDocument/2006/relationships/image" Target="../media/image22.jpeg"/><Relationship Id="rId27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34.jpeg"/><Relationship Id="rId18" Type="http://schemas.openxmlformats.org/officeDocument/2006/relationships/image" Target="../media/image14.jpeg"/><Relationship Id="rId3" Type="http://schemas.openxmlformats.org/officeDocument/2006/relationships/image" Target="../media/image5.png"/><Relationship Id="rId21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20.jpeg"/><Relationship Id="rId17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e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23.jpeg"/><Relationship Id="rId5" Type="http://schemas.openxmlformats.org/officeDocument/2006/relationships/image" Target="../media/image7.png"/><Relationship Id="rId15" Type="http://schemas.openxmlformats.org/officeDocument/2006/relationships/image" Target="../media/image39.jpeg"/><Relationship Id="rId10" Type="http://schemas.openxmlformats.org/officeDocument/2006/relationships/image" Target="../media/image17.jpeg"/><Relationship Id="rId19" Type="http://schemas.openxmlformats.org/officeDocument/2006/relationships/image" Target="../media/image24.jpeg"/><Relationship Id="rId4" Type="http://schemas.openxmlformats.org/officeDocument/2006/relationships/image" Target="../media/image6.png"/><Relationship Id="rId9" Type="http://schemas.openxmlformats.org/officeDocument/2006/relationships/image" Target="../media/image35.jpeg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17.jpeg"/><Relationship Id="rId18" Type="http://schemas.openxmlformats.org/officeDocument/2006/relationships/image" Target="../media/image16.jpeg"/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12" Type="http://schemas.openxmlformats.org/officeDocument/2006/relationships/image" Target="../media/image44.jpeg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43.jpeg"/><Relationship Id="rId5" Type="http://schemas.openxmlformats.org/officeDocument/2006/relationships/image" Target="../media/image7.png"/><Relationship Id="rId15" Type="http://schemas.openxmlformats.org/officeDocument/2006/relationships/image" Target="../media/image45.jpeg"/><Relationship Id="rId10" Type="http://schemas.openxmlformats.org/officeDocument/2006/relationships/image" Target="../media/image23.jpeg"/><Relationship Id="rId19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39.jpeg"/><Relationship Id="rId1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51.jpeg"/><Relationship Id="rId18" Type="http://schemas.openxmlformats.org/officeDocument/2006/relationships/image" Target="../media/image24.jpeg"/><Relationship Id="rId3" Type="http://schemas.openxmlformats.org/officeDocument/2006/relationships/image" Target="../media/image5.png"/><Relationship Id="rId7" Type="http://schemas.openxmlformats.org/officeDocument/2006/relationships/image" Target="../media/image47.jpeg"/><Relationship Id="rId12" Type="http://schemas.openxmlformats.org/officeDocument/2006/relationships/image" Target="../media/image34.jpe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50.jpeg"/><Relationship Id="rId5" Type="http://schemas.openxmlformats.org/officeDocument/2006/relationships/image" Target="../media/image7.png"/><Relationship Id="rId15" Type="http://schemas.openxmlformats.org/officeDocument/2006/relationships/image" Target="../media/image44.jpeg"/><Relationship Id="rId10" Type="http://schemas.openxmlformats.org/officeDocument/2006/relationships/image" Target="../media/image49.jpeg"/><Relationship Id="rId19" Type="http://schemas.openxmlformats.org/officeDocument/2006/relationships/image" Target="../media/image53.jpeg"/><Relationship Id="rId4" Type="http://schemas.openxmlformats.org/officeDocument/2006/relationships/image" Target="../media/image6.png"/><Relationship Id="rId9" Type="http://schemas.openxmlformats.org/officeDocument/2006/relationships/image" Target="../media/image48.jpeg"/><Relationship Id="rId1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56.jpeg"/><Relationship Id="rId18" Type="http://schemas.openxmlformats.org/officeDocument/2006/relationships/image" Target="../media/image44.jpeg"/><Relationship Id="rId3" Type="http://schemas.openxmlformats.org/officeDocument/2006/relationships/image" Target="../media/image5.png"/><Relationship Id="rId7" Type="http://schemas.openxmlformats.org/officeDocument/2006/relationships/image" Target="../media/image17.jpeg"/><Relationship Id="rId12" Type="http://schemas.openxmlformats.org/officeDocument/2006/relationships/image" Target="../media/image34.jpeg"/><Relationship Id="rId17" Type="http://schemas.openxmlformats.org/officeDocument/2006/relationships/image" Target="../media/image5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0.jpeg"/><Relationship Id="rId5" Type="http://schemas.openxmlformats.org/officeDocument/2006/relationships/image" Target="../media/image7.png"/><Relationship Id="rId15" Type="http://schemas.openxmlformats.org/officeDocument/2006/relationships/image" Target="../media/image14.jpeg"/><Relationship Id="rId10" Type="http://schemas.openxmlformats.org/officeDocument/2006/relationships/image" Target="../media/image55.jpeg"/><Relationship Id="rId19" Type="http://schemas.openxmlformats.org/officeDocument/2006/relationships/image" Target="../media/image24.jpeg"/><Relationship Id="rId4" Type="http://schemas.openxmlformats.org/officeDocument/2006/relationships/image" Target="../media/image6.png"/><Relationship Id="rId9" Type="http://schemas.openxmlformats.org/officeDocument/2006/relationships/image" Target="../media/image48.jpeg"/><Relationship Id="rId1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302153" y="5783382"/>
            <a:ext cx="8283341" cy="651779"/>
          </a:xfrm>
        </p:spPr>
        <p:txBody>
          <a:bodyPr>
            <a:normAutofit fontScale="90000"/>
          </a:bodyPr>
          <a:lstStyle/>
          <a:p>
            <a:r>
              <a:rPr lang="en-US" sz="4950" b="1" dirty="0">
                <a:cs typeface="Calibri Light"/>
              </a:rPr>
              <a:t>Jim's Activity Planner</a:t>
            </a:r>
            <a:br>
              <a:rPr lang="en-US" sz="4950" b="1" dirty="0">
                <a:cs typeface="Calibri Light"/>
              </a:rPr>
            </a:br>
            <a:r>
              <a:rPr lang="en-US" sz="4950" b="1" dirty="0">
                <a:cs typeface="Calibri Light"/>
              </a:rPr>
              <a:t> 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B010D60-3D1E-4040-BEAB-3E35EF11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858" y="560430"/>
            <a:ext cx="1740187" cy="4171854"/>
          </a:xfrm>
          <a:prstGeom prst="rect">
            <a:avLst/>
          </a:prstGeom>
        </p:spPr>
      </p:pic>
      <p:pic>
        <p:nvPicPr>
          <p:cNvPr id="10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CF951A57-A124-35D7-0346-C42F891F7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80000">
            <a:off x="784842" y="696880"/>
            <a:ext cx="4131554" cy="4005079"/>
          </a:xfrm>
          <a:prstGeom prst="rect">
            <a:avLst/>
          </a:prstGeom>
        </p:spPr>
      </p:pic>
      <p:pic>
        <p:nvPicPr>
          <p:cNvPr id="6" name="Picture 5" descr="Santa &amp; Sleigh Flying Over Merry Christmas – The Christmas Imaginarium">
            <a:extLst>
              <a:ext uri="{FF2B5EF4-FFF2-40B4-BE49-F238E27FC236}">
                <a16:creationId xmlns:a16="http://schemas.microsoft.com/office/drawing/2014/main" id="{D47AFF2C-5C26-C95C-2933-9DF6089D9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6486" y="4828995"/>
            <a:ext cx="1714500" cy="1915783"/>
          </a:xfrm>
          <a:prstGeom prst="rect">
            <a:avLst/>
          </a:prstGeom>
        </p:spPr>
      </p:pic>
      <p:pic>
        <p:nvPicPr>
          <p:cNvPr id="7" name="Picture 6" descr="Christmas Wallpaper&quot; Images – Browse 12,816 Stock Photos, Vectors, and  Video | Adobe Stock">
            <a:extLst>
              <a:ext uri="{FF2B5EF4-FFF2-40B4-BE49-F238E27FC236}">
                <a16:creationId xmlns:a16="http://schemas.microsoft.com/office/drawing/2014/main" id="{A0AC3F73-6FF7-DE49-128B-C9BD7F8FD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482" y="1211644"/>
            <a:ext cx="28289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0EBC-3FD0-4D02-B2F0-F16582C3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9" y="63448"/>
            <a:ext cx="7886700" cy="6295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Monday  03/06/2024   </a:t>
            </a:r>
            <a:r>
              <a:rPr lang="en-US" b="1" dirty="0">
                <a:solidFill>
                  <a:srgbClr val="C00000"/>
                </a:solidFill>
                <a:cs typeface="Calibri Light"/>
              </a:rPr>
              <a:t>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391B5C-C5AD-454D-B554-8881110D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21" y="792942"/>
            <a:ext cx="2057400" cy="6238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7DD8EE-04C7-4C7E-BFA2-1880D809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563" y="803503"/>
            <a:ext cx="2099217" cy="65347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1513B1-DEE8-4D50-8D7A-1722303B0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425" y="798307"/>
            <a:ext cx="2057400" cy="616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5ACEE-2BBC-4954-AAB9-089A66688A60}"/>
              </a:ext>
            </a:extLst>
          </p:cNvPr>
          <p:cNvSpPr txBox="1"/>
          <p:nvPr/>
        </p:nvSpPr>
        <p:spPr>
          <a:xfrm>
            <a:off x="173232" y="1433786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3F325-0E13-420D-B7CB-951557E54481}"/>
              </a:ext>
            </a:extLst>
          </p:cNvPr>
          <p:cNvSpPr txBox="1"/>
          <p:nvPr/>
        </p:nvSpPr>
        <p:spPr>
          <a:xfrm>
            <a:off x="-27425" y="4721470"/>
            <a:ext cx="8523816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Activity!                                                        Activity!                                                                Activity!                                                         </a:t>
            </a:r>
            <a:endParaRPr lang="en-US" sz="1350" b="1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FE543-738B-4934-A554-211A46EA603E}"/>
              </a:ext>
            </a:extLst>
          </p:cNvPr>
          <p:cNvSpPr txBox="1"/>
          <p:nvPr/>
        </p:nvSpPr>
        <p:spPr>
          <a:xfrm>
            <a:off x="3292442" y="1541293"/>
            <a:ext cx="156953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     Staff In!</a:t>
            </a:r>
            <a:endParaRPr lang="en-US" sz="1350" b="1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C4996-1F68-4E30-B605-EA0AFB4E68C7}"/>
              </a:ext>
            </a:extLst>
          </p:cNvPr>
          <p:cNvSpPr txBox="1"/>
          <p:nvPr/>
        </p:nvSpPr>
        <p:spPr>
          <a:xfrm>
            <a:off x="6096949" y="1564959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        Staff In!</a:t>
            </a:r>
            <a:endParaRPr lang="en-US" sz="1350" b="1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BE1200-674C-4040-A07E-9BDAA3CFDD72}"/>
              </a:ext>
            </a:extLst>
          </p:cNvPr>
          <p:cNvSpPr txBox="1"/>
          <p:nvPr/>
        </p:nvSpPr>
        <p:spPr>
          <a:xfrm>
            <a:off x="130577" y="6301724"/>
            <a:ext cx="8846411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      Bath                                         TV Guide               Baking         Photos, books,     bedtime</a:t>
            </a:r>
            <a:endParaRPr lang="en-US" sz="1600" dirty="0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E4467D-D187-4E8C-B1C6-E7798BE85647}"/>
              </a:ext>
            </a:extLst>
          </p:cNvPr>
          <p:cNvCxnSpPr/>
          <p:nvPr/>
        </p:nvCxnSpPr>
        <p:spPr>
          <a:xfrm>
            <a:off x="3214387" y="547271"/>
            <a:ext cx="10583" cy="6173676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D2D59D-2729-4A90-933F-8A9C94E281C8}"/>
              </a:ext>
            </a:extLst>
          </p:cNvPr>
          <p:cNvCxnSpPr/>
          <p:nvPr/>
        </p:nvCxnSpPr>
        <p:spPr>
          <a:xfrm flipH="1">
            <a:off x="6161649" y="474212"/>
            <a:ext cx="3356" cy="630561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7" descr="A picture containing indoor, bed, floor, room&#10;&#10;Description automatically generated">
            <a:extLst>
              <a:ext uri="{FF2B5EF4-FFF2-40B4-BE49-F238E27FC236}">
                <a16:creationId xmlns:a16="http://schemas.microsoft.com/office/drawing/2014/main" id="{F4BE9218-38F8-4611-A036-ABB82D95B2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074"/>
          <a:stretch/>
        </p:blipFill>
        <p:spPr>
          <a:xfrm>
            <a:off x="7832089" y="5078853"/>
            <a:ext cx="1186091" cy="1271476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CE0E3422-01C8-4A85-BB4B-BCCEB59A3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385015" y="4918219"/>
            <a:ext cx="1265664" cy="14831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CE36BA8-14B6-4D96-A5B5-080CB929A007}"/>
              </a:ext>
            </a:extLst>
          </p:cNvPr>
          <p:cNvSpPr txBox="1"/>
          <p:nvPr/>
        </p:nvSpPr>
        <p:spPr>
          <a:xfrm>
            <a:off x="168213" y="4411827"/>
            <a:ext cx="1319933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3F576C-4078-4C91-95C2-2BBFEB154D70}"/>
              </a:ext>
            </a:extLst>
          </p:cNvPr>
          <p:cNvSpPr txBox="1"/>
          <p:nvPr/>
        </p:nvSpPr>
        <p:spPr>
          <a:xfrm>
            <a:off x="129414" y="2979577"/>
            <a:ext cx="2835165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Glen                 Tunji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C83986-A9DD-48B4-9336-7102E80DD0F2}"/>
              </a:ext>
            </a:extLst>
          </p:cNvPr>
          <p:cNvSpPr txBox="1"/>
          <p:nvPr/>
        </p:nvSpPr>
        <p:spPr>
          <a:xfrm>
            <a:off x="3214088" y="2989103"/>
            <a:ext cx="275270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   Enock             Tunji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118CD7-60C9-4FA9-ADBF-70FE6C9E6C2D}"/>
              </a:ext>
            </a:extLst>
          </p:cNvPr>
          <p:cNvSpPr txBox="1"/>
          <p:nvPr/>
        </p:nvSpPr>
        <p:spPr>
          <a:xfrm>
            <a:off x="6294296" y="2985339"/>
            <a:ext cx="2807287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  Enock            Jenifer</a:t>
            </a:r>
          </a:p>
        </p:txBody>
      </p:sp>
      <p:pic>
        <p:nvPicPr>
          <p:cNvPr id="6" name="Picture 6" descr="A picture containing bathroom, indoor, wall, tub&#10;&#10;Description automatically generated">
            <a:extLst>
              <a:ext uri="{FF2B5EF4-FFF2-40B4-BE49-F238E27FC236}">
                <a16:creationId xmlns:a16="http://schemas.microsoft.com/office/drawing/2014/main" id="{6AF4F7A1-8045-F4DF-8C8D-B1DC742AE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6" y="5138279"/>
            <a:ext cx="1184210" cy="102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moke alarms and heat alarms -Fire safety at home | London Fire Brigade">
            <a:extLst>
              <a:ext uri="{FF2B5EF4-FFF2-40B4-BE49-F238E27FC236}">
                <a16:creationId xmlns:a16="http://schemas.microsoft.com/office/drawing/2014/main" id="{4E86ACC7-590F-4D9C-A6EE-662119D0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5871" y="899846"/>
            <a:ext cx="1245418" cy="110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CAC135D3-BBDC-21A8-8A13-9DD677D35B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71348" y="857177"/>
            <a:ext cx="1252807" cy="1183488"/>
          </a:xfrm>
          <a:prstGeom prst="rect">
            <a:avLst/>
          </a:prstGeom>
        </p:spPr>
      </p:pic>
      <p:pic>
        <p:nvPicPr>
          <p:cNvPr id="27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281DB9C4-9153-AEA7-D165-3E8AB340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9591" y="-406125"/>
            <a:ext cx="931402" cy="10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3" descr="A person with a beard&#10;&#10;Description automatically generated">
            <a:extLst>
              <a:ext uri="{FF2B5EF4-FFF2-40B4-BE49-F238E27FC236}">
                <a16:creationId xmlns:a16="http://schemas.microsoft.com/office/drawing/2014/main" id="{ECE5C870-D723-F029-7637-17F31584F8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544472" y="-404104"/>
            <a:ext cx="885825" cy="1123950"/>
          </a:xfrm>
          <a:prstGeom prst="rect">
            <a:avLst/>
          </a:prstGeom>
        </p:spPr>
      </p:pic>
      <p:pic>
        <p:nvPicPr>
          <p:cNvPr id="33" name="Picture 34" descr="A person in a white shirt&#10;&#10;Description automatically generated">
            <a:extLst>
              <a:ext uri="{FF2B5EF4-FFF2-40B4-BE49-F238E27FC236}">
                <a16:creationId xmlns:a16="http://schemas.microsoft.com/office/drawing/2014/main" id="{BFEF3030-6915-9503-0B8E-BA7FFADDD6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069508" y="2233374"/>
            <a:ext cx="1005013" cy="1066545"/>
          </a:xfrm>
          <a:prstGeom prst="rect">
            <a:avLst/>
          </a:prstGeom>
        </p:spPr>
      </p:pic>
      <p:pic>
        <p:nvPicPr>
          <p:cNvPr id="15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39313326-FF31-902E-1B9A-5ADC57EADC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2941" y="1954661"/>
            <a:ext cx="883623" cy="1104301"/>
          </a:xfrm>
          <a:prstGeom prst="rect">
            <a:avLst/>
          </a:prstGeom>
        </p:spPr>
      </p:pic>
      <p:pic>
        <p:nvPicPr>
          <p:cNvPr id="24" name="Picture 23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AC86441-1989-4898-2EA5-A7C61B1848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593014" y="3635591"/>
            <a:ext cx="971550" cy="1124668"/>
          </a:xfrm>
          <a:prstGeom prst="rect">
            <a:avLst/>
          </a:prstGeom>
        </p:spPr>
      </p:pic>
      <p:pic>
        <p:nvPicPr>
          <p:cNvPr id="47" name="Picture 46" descr="Cartoon Weighing scale, Blue cartoon weight scale, cartoon Character, blue png thumbnail">
            <a:extLst>
              <a:ext uri="{FF2B5EF4-FFF2-40B4-BE49-F238E27FC236}">
                <a16:creationId xmlns:a16="http://schemas.microsoft.com/office/drawing/2014/main" id="{EFFBA1AB-7240-6CCE-FD50-42AE6988AE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74518" y="3591474"/>
            <a:ext cx="1457325" cy="1028700"/>
          </a:xfrm>
          <a:prstGeom prst="rect">
            <a:avLst/>
          </a:prstGeom>
        </p:spPr>
      </p:pic>
      <p:pic>
        <p:nvPicPr>
          <p:cNvPr id="25" name="Picture 24" descr="Be cautious and know your rights when shopping online | nidirect">
            <a:extLst>
              <a:ext uri="{FF2B5EF4-FFF2-40B4-BE49-F238E27FC236}">
                <a16:creationId xmlns:a16="http://schemas.microsoft.com/office/drawing/2014/main" id="{49853CB6-E604-B2F5-699C-00E37C5670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6567" y="5078191"/>
            <a:ext cx="1580286" cy="1067667"/>
          </a:xfrm>
          <a:prstGeom prst="rect">
            <a:avLst/>
          </a:prstGeom>
        </p:spPr>
      </p:pic>
      <p:pic>
        <p:nvPicPr>
          <p:cNvPr id="35" name="Image 19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ABF9D106-1372-1126-49FC-900A1A5203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52623" y="-434435"/>
            <a:ext cx="876300" cy="1118113"/>
          </a:xfrm>
          <a:prstGeom prst="rect">
            <a:avLst/>
          </a:prstGeom>
        </p:spPr>
      </p:pic>
      <p:pic>
        <p:nvPicPr>
          <p:cNvPr id="3" name="Picture 2" descr="Top tech for baking hacks | Currys">
            <a:extLst>
              <a:ext uri="{FF2B5EF4-FFF2-40B4-BE49-F238E27FC236}">
                <a16:creationId xmlns:a16="http://schemas.microsoft.com/office/drawing/2014/main" id="{1A559D66-A697-F999-067B-57216C250C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7460" y="5037778"/>
            <a:ext cx="900802" cy="1222713"/>
          </a:xfrm>
          <a:prstGeom prst="rect">
            <a:avLst/>
          </a:prstGeom>
        </p:spPr>
      </p:pic>
      <p:pic>
        <p:nvPicPr>
          <p:cNvPr id="17" name="Picture 16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479720A9-EDC2-93AD-F83D-86F3F061A5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993" y="1894126"/>
            <a:ext cx="952500" cy="1114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9E279A-FFE1-C153-8F81-248368670256}"/>
              </a:ext>
            </a:extLst>
          </p:cNvPr>
          <p:cNvSpPr txBox="1"/>
          <p:nvPr/>
        </p:nvSpPr>
        <p:spPr>
          <a:xfrm>
            <a:off x="829998" y="4481864"/>
            <a:ext cx="2010259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   Enock </a:t>
            </a:r>
            <a:endParaRPr lang="en-US" dirty="0"/>
          </a:p>
        </p:txBody>
      </p:sp>
      <p:pic>
        <p:nvPicPr>
          <p:cNvPr id="21" name="Picture 20" descr="A person wearing glasses&#10;&#10;Description automatically generated">
            <a:extLst>
              <a:ext uri="{FF2B5EF4-FFF2-40B4-BE49-F238E27FC236}">
                <a16:creationId xmlns:a16="http://schemas.microsoft.com/office/drawing/2014/main" id="{59593456-665A-13DB-57BF-5E1CD04532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9075" y="1912277"/>
            <a:ext cx="997683" cy="1066219"/>
          </a:xfrm>
          <a:prstGeom prst="rect">
            <a:avLst/>
          </a:prstGeom>
        </p:spPr>
      </p:pic>
      <p:pic>
        <p:nvPicPr>
          <p:cNvPr id="26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5C378DDA-C5B5-D562-10C8-B85126C207C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590474" y="2307304"/>
            <a:ext cx="945943" cy="1072761"/>
          </a:xfrm>
          <a:prstGeom prst="rect">
            <a:avLst/>
          </a:prstGeom>
        </p:spPr>
      </p:pic>
      <p:pic>
        <p:nvPicPr>
          <p:cNvPr id="43" name="Picture 14" descr="A magazine cover with two people&#10;&#10;Description automatically generated">
            <a:extLst>
              <a:ext uri="{FF2B5EF4-FFF2-40B4-BE49-F238E27FC236}">
                <a16:creationId xmlns:a16="http://schemas.microsoft.com/office/drawing/2014/main" id="{035D6349-E48B-B789-B490-D8BC09BAD3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52710" y="5208934"/>
            <a:ext cx="1238250" cy="1011317"/>
          </a:xfrm>
          <a:prstGeom prst="rect">
            <a:avLst/>
          </a:prstGeom>
        </p:spPr>
      </p:pic>
      <p:pic>
        <p:nvPicPr>
          <p:cNvPr id="9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E21A452F-1290-D623-910D-08DCF8AFD7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6999" y="1808985"/>
            <a:ext cx="883623" cy="1104301"/>
          </a:xfrm>
          <a:prstGeom prst="rect">
            <a:avLst/>
          </a:prstGeom>
        </p:spPr>
      </p:pic>
      <p:pic>
        <p:nvPicPr>
          <p:cNvPr id="10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3FAF45EA-76C1-0C70-30CF-40666ADF41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1352" y="3377807"/>
            <a:ext cx="883623" cy="1104301"/>
          </a:xfrm>
          <a:prstGeom prst="rect">
            <a:avLst/>
          </a:prstGeom>
        </p:spPr>
      </p:pic>
      <p:pic>
        <p:nvPicPr>
          <p:cNvPr id="16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320E05C7-26EE-80AE-E38E-7ECA666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33" y="1812640"/>
            <a:ext cx="931402" cy="10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5B251061-0687-2E72-C2E2-E380322A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38" y="1879874"/>
            <a:ext cx="931402" cy="10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85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0EBC-3FD0-4D02-B2F0-F16582C3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4" y="186855"/>
            <a:ext cx="7886700" cy="6059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Tuesday </a:t>
            </a:r>
            <a:r>
              <a:rPr lang="en-US" b="1" dirty="0">
                <a:solidFill>
                  <a:srgbClr val="90C226"/>
                </a:solidFill>
                <a:cs typeface="Calibri Light"/>
              </a:rPr>
              <a:t> 04/06/2024     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391B5C-C5AD-454D-B554-8881110D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0" y="876576"/>
            <a:ext cx="2057400" cy="6238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7DD8EE-04C7-4C7E-BFA2-1880D809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227" y="900637"/>
            <a:ext cx="2057400" cy="48620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1513B1-DEE8-4D50-8D7A-1722303B0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08" y="826185"/>
            <a:ext cx="2057400" cy="616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5ACEE-2BBC-4954-AAB9-089A66688A60}"/>
              </a:ext>
            </a:extLst>
          </p:cNvPr>
          <p:cNvSpPr txBox="1"/>
          <p:nvPr/>
        </p:nvSpPr>
        <p:spPr>
          <a:xfrm>
            <a:off x="173232" y="1503481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3F325-0E13-420D-B7CB-951557E54481}"/>
              </a:ext>
            </a:extLst>
          </p:cNvPr>
          <p:cNvSpPr txBox="1"/>
          <p:nvPr/>
        </p:nvSpPr>
        <p:spPr>
          <a:xfrm>
            <a:off x="-13048" y="4793357"/>
            <a:ext cx="8998269" cy="4991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               Activity!                                                     Activity!                                              Activity!                                                         </a:t>
            </a:r>
            <a:endParaRPr lang="en-US" sz="1350" b="1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FE543-738B-4934-A554-211A46EA603E}"/>
              </a:ext>
            </a:extLst>
          </p:cNvPr>
          <p:cNvSpPr txBox="1"/>
          <p:nvPr/>
        </p:nvSpPr>
        <p:spPr>
          <a:xfrm>
            <a:off x="3378067" y="1444052"/>
            <a:ext cx="182043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     Staff In!</a:t>
            </a:r>
            <a:endParaRPr lang="en-US" sz="1350" b="1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C4996-1F68-4E30-B605-EA0AFB4E68C7}"/>
              </a:ext>
            </a:extLst>
          </p:cNvPr>
          <p:cNvSpPr txBox="1"/>
          <p:nvPr/>
        </p:nvSpPr>
        <p:spPr>
          <a:xfrm>
            <a:off x="6515120" y="1453447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BE1200-674C-4040-A07E-9BDAA3CFDD72}"/>
              </a:ext>
            </a:extLst>
          </p:cNvPr>
          <p:cNvSpPr txBox="1"/>
          <p:nvPr/>
        </p:nvSpPr>
        <p:spPr>
          <a:xfrm>
            <a:off x="108054" y="6414393"/>
            <a:ext cx="911958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 Bath                       iPad                staff Collages &amp; crafts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/>
              <a:t> Play cards supper and chat with staff</a:t>
            </a:r>
            <a:endParaRPr lang="en-US" sz="1600" dirty="0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E4467D-D187-4E8C-B1C6-E7798BE85647}"/>
              </a:ext>
            </a:extLst>
          </p:cNvPr>
          <p:cNvCxnSpPr/>
          <p:nvPr/>
        </p:nvCxnSpPr>
        <p:spPr>
          <a:xfrm flipH="1">
            <a:off x="3439577" y="764352"/>
            <a:ext cx="3795" cy="5541072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D2D59D-2729-4A90-933F-8A9C94E281C8}"/>
              </a:ext>
            </a:extLst>
          </p:cNvPr>
          <p:cNvCxnSpPr/>
          <p:nvPr/>
        </p:nvCxnSpPr>
        <p:spPr>
          <a:xfrm flipH="1">
            <a:off x="6231783" y="831454"/>
            <a:ext cx="100929" cy="561716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7" descr="A picture containing indoor, bed, floor, room&#10;&#10;Description automatically generated">
            <a:extLst>
              <a:ext uri="{FF2B5EF4-FFF2-40B4-BE49-F238E27FC236}">
                <a16:creationId xmlns:a16="http://schemas.microsoft.com/office/drawing/2014/main" id="{F4BE9218-38F8-4611-A036-ABB82D95B2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074"/>
          <a:stretch/>
        </p:blipFill>
        <p:spPr>
          <a:xfrm>
            <a:off x="7842051" y="5083120"/>
            <a:ext cx="1266825" cy="13103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CE36BA8-14B6-4D96-A5B5-080CB929A007}"/>
              </a:ext>
            </a:extLst>
          </p:cNvPr>
          <p:cNvSpPr txBox="1"/>
          <p:nvPr/>
        </p:nvSpPr>
        <p:spPr>
          <a:xfrm>
            <a:off x="900631" y="4453833"/>
            <a:ext cx="276520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Tunji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C83986-A9DD-48B4-9336-7102E80DD0F2}"/>
              </a:ext>
            </a:extLst>
          </p:cNvPr>
          <p:cNvSpPr txBox="1"/>
          <p:nvPr/>
        </p:nvSpPr>
        <p:spPr>
          <a:xfrm>
            <a:off x="3714704" y="2978233"/>
            <a:ext cx="2438988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Glen              Tunji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118CD7-60C9-4FA9-ADBF-70FE6C9E6C2D}"/>
              </a:ext>
            </a:extLst>
          </p:cNvPr>
          <p:cNvSpPr txBox="1"/>
          <p:nvPr/>
        </p:nvSpPr>
        <p:spPr>
          <a:xfrm>
            <a:off x="6324146" y="3040606"/>
            <a:ext cx="2777438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Tunji             Jennifer</a:t>
            </a:r>
          </a:p>
        </p:txBody>
      </p:sp>
      <p:pic>
        <p:nvPicPr>
          <p:cNvPr id="21" name="Picture 22">
            <a:extLst>
              <a:ext uri="{FF2B5EF4-FFF2-40B4-BE49-F238E27FC236}">
                <a16:creationId xmlns:a16="http://schemas.microsoft.com/office/drawing/2014/main" id="{ACC7455D-184C-6D3D-EEB3-361AB2408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912" y="5172255"/>
            <a:ext cx="1238250" cy="1143000"/>
          </a:xfrm>
          <a:prstGeom prst="rect">
            <a:avLst/>
          </a:prstGeom>
        </p:spPr>
      </p:pic>
      <p:pic>
        <p:nvPicPr>
          <p:cNvPr id="38" name="Picture 14" descr="A picture containing indoor, set, breakfast, meal&#10;&#10;Description automatically generated">
            <a:extLst>
              <a:ext uri="{FF2B5EF4-FFF2-40B4-BE49-F238E27FC236}">
                <a16:creationId xmlns:a16="http://schemas.microsoft.com/office/drawing/2014/main" id="{0CB4877D-DBB5-7DBD-E444-4CCEBEA89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915" y="5108854"/>
            <a:ext cx="1298507" cy="1132191"/>
          </a:xfrm>
          <a:prstGeom prst="rect">
            <a:avLst/>
          </a:prstGeom>
        </p:spPr>
      </p:pic>
      <p:pic>
        <p:nvPicPr>
          <p:cNvPr id="3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2A6FC95-C31C-63A9-1281-2ADFFF331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3667" y="5081140"/>
            <a:ext cx="1267004" cy="116708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4018DA3-7E54-E7D8-E9E5-F05526182CAD}"/>
              </a:ext>
            </a:extLst>
          </p:cNvPr>
          <p:cNvSpPr txBox="1"/>
          <p:nvPr/>
        </p:nvSpPr>
        <p:spPr>
          <a:xfrm>
            <a:off x="1622635" y="5135154"/>
            <a:ext cx="1742234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 </a:t>
            </a:r>
            <a:endParaRPr lang="en-US" b="1"/>
          </a:p>
        </p:txBody>
      </p:sp>
      <p:pic>
        <p:nvPicPr>
          <p:cNvPr id="6" name="Picture 6" descr="A picture containing bathroom, indoor, wall, tub&#10;&#10;Description automatically generated">
            <a:extLst>
              <a:ext uri="{FF2B5EF4-FFF2-40B4-BE49-F238E27FC236}">
                <a16:creationId xmlns:a16="http://schemas.microsoft.com/office/drawing/2014/main" id="{49C773B3-4567-26A7-32FA-AFC22F35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" y="5253962"/>
            <a:ext cx="1184210" cy="102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2C9D3991-C560-6775-3721-523A853F4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962167" y="1080416"/>
            <a:ext cx="885825" cy="11239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A09530A-9BE5-7A7A-45DB-9A3914388167}"/>
              </a:ext>
            </a:extLst>
          </p:cNvPr>
          <p:cNvSpPr txBox="1"/>
          <p:nvPr/>
        </p:nvSpPr>
        <p:spPr>
          <a:xfrm>
            <a:off x="259051" y="2982380"/>
            <a:ext cx="2915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Enock                 Glen</a:t>
            </a:r>
          </a:p>
        </p:txBody>
      </p:sp>
      <p:pic>
        <p:nvPicPr>
          <p:cNvPr id="3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643D5168-E7C7-34F3-17D4-ED272C1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538" y="1976291"/>
            <a:ext cx="859515" cy="105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19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47115766-B97E-A148-DC1D-254F0DBAF8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956773" y="2515601"/>
            <a:ext cx="862276" cy="1033966"/>
          </a:xfrm>
          <a:prstGeom prst="rect">
            <a:avLst/>
          </a:prstGeom>
        </p:spPr>
      </p:pic>
      <p:pic>
        <p:nvPicPr>
          <p:cNvPr id="24" name="Picture 9" descr="Une image contenant personne, homme, verres, portant&#10;&#10;Description générée automatiquement">
            <a:extLst>
              <a:ext uri="{FF2B5EF4-FFF2-40B4-BE49-F238E27FC236}">
                <a16:creationId xmlns:a16="http://schemas.microsoft.com/office/drawing/2014/main" id="{7F420116-7ABB-CAF1-38C8-C35CDFFCFA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0755" y="1861650"/>
            <a:ext cx="895350" cy="1114425"/>
          </a:xfrm>
          <a:prstGeom prst="rect">
            <a:avLst/>
          </a:prstGeom>
        </p:spPr>
      </p:pic>
      <p:pic>
        <p:nvPicPr>
          <p:cNvPr id="28" name="Picture 27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5682B51E-65C9-71BC-A967-217D532470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6564" y="1783925"/>
            <a:ext cx="952500" cy="1114425"/>
          </a:xfrm>
          <a:prstGeom prst="rect">
            <a:avLst/>
          </a:prstGeom>
        </p:spPr>
      </p:pic>
      <p:pic>
        <p:nvPicPr>
          <p:cNvPr id="12" name="Picture 34" descr="A person in a white shirt&#10;&#10;Description automatically generated">
            <a:extLst>
              <a:ext uri="{FF2B5EF4-FFF2-40B4-BE49-F238E27FC236}">
                <a16:creationId xmlns:a16="http://schemas.microsoft.com/office/drawing/2014/main" id="{C639D764-0A14-387A-5B28-2766DCB837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826001" y="1033981"/>
            <a:ext cx="865158" cy="1109753"/>
          </a:xfrm>
          <a:prstGeom prst="rect">
            <a:avLst/>
          </a:prstGeom>
        </p:spPr>
      </p:pic>
      <p:pic>
        <p:nvPicPr>
          <p:cNvPr id="32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2B142CE8-F079-E0D0-E0B1-46CAA62964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1093" y="1820455"/>
            <a:ext cx="909906" cy="1158635"/>
          </a:xfrm>
          <a:prstGeom prst="rect">
            <a:avLst/>
          </a:prstGeom>
        </p:spPr>
      </p:pic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9081E1C2-DA00-399B-4569-5ADD4D8580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030548" y="-356184"/>
            <a:ext cx="945943" cy="1072761"/>
          </a:xfrm>
          <a:prstGeom prst="rect">
            <a:avLst/>
          </a:prstGeom>
        </p:spPr>
      </p:pic>
      <p:pic>
        <p:nvPicPr>
          <p:cNvPr id="15" name="Picture 1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52A26D64-DF3F-E248-E5F8-CCDCD83E2C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744537" y="-290738"/>
            <a:ext cx="971550" cy="1118558"/>
          </a:xfrm>
          <a:prstGeom prst="rect">
            <a:avLst/>
          </a:prstGeom>
        </p:spPr>
      </p:pic>
      <p:pic>
        <p:nvPicPr>
          <p:cNvPr id="4" name="Picture 3" descr="What Is Included in a Routine Eye Exam?">
            <a:extLst>
              <a:ext uri="{FF2B5EF4-FFF2-40B4-BE49-F238E27FC236}">
                <a16:creationId xmlns:a16="http://schemas.microsoft.com/office/drawing/2014/main" id="{92EDBF58-EED9-3F5D-ADA4-5D4D16BA8E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2588015" y="3532786"/>
            <a:ext cx="1495425" cy="1000125"/>
          </a:xfrm>
          <a:prstGeom prst="rect">
            <a:avLst/>
          </a:prstGeom>
        </p:spPr>
      </p:pic>
      <p:pic>
        <p:nvPicPr>
          <p:cNvPr id="42" name="Picture 41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BBF1CD2C-254D-E048-A075-5BBD2098B0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06874" y="1858982"/>
            <a:ext cx="952500" cy="1114425"/>
          </a:xfrm>
          <a:prstGeom prst="rect">
            <a:avLst/>
          </a:prstGeom>
        </p:spPr>
      </p:pic>
      <p:pic>
        <p:nvPicPr>
          <p:cNvPr id="46" name="Picture 45" descr="Be cautious and know your rights when shopping online | nidirect">
            <a:extLst>
              <a:ext uri="{FF2B5EF4-FFF2-40B4-BE49-F238E27FC236}">
                <a16:creationId xmlns:a16="http://schemas.microsoft.com/office/drawing/2014/main" id="{8141118D-E426-BF0D-10DF-6E7677CB53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17812" y="5150078"/>
            <a:ext cx="1580286" cy="1067667"/>
          </a:xfrm>
          <a:prstGeom prst="rect">
            <a:avLst/>
          </a:prstGeom>
        </p:spPr>
      </p:pic>
      <p:pic>
        <p:nvPicPr>
          <p:cNvPr id="9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04C00788-CF3D-7475-C2A5-DDC04806E6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674989" y="980013"/>
            <a:ext cx="909906" cy="1158635"/>
          </a:xfrm>
          <a:prstGeom prst="rect">
            <a:avLst/>
          </a:prstGeom>
        </p:spPr>
      </p:pic>
      <p:pic>
        <p:nvPicPr>
          <p:cNvPr id="16" name="Picture 15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C4F8985D-7C68-2E10-D944-40D6BE3DF1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911356" y="-340543"/>
            <a:ext cx="952500" cy="1114425"/>
          </a:xfrm>
          <a:prstGeom prst="rect">
            <a:avLst/>
          </a:prstGeom>
        </p:spPr>
      </p:pic>
      <p:pic>
        <p:nvPicPr>
          <p:cNvPr id="10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E2F677B0-8B97-0135-63E2-84918B4D8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85" y="1909055"/>
            <a:ext cx="859515" cy="105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DBFDCB33-1DD7-0576-3C53-2D5FF712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0" y="3287378"/>
            <a:ext cx="859515" cy="105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58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0EBC-3FD0-4D02-B2F0-F16582C3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63" y="200462"/>
            <a:ext cx="7886700" cy="994172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Wednesday 05/06/2024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391B5C-C5AD-454D-B554-8881110D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0" y="876576"/>
            <a:ext cx="2057400" cy="6238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7DD8EE-04C7-4C7E-BFA2-1880D809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057" y="887136"/>
            <a:ext cx="2057400" cy="48620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1513B1-DEE8-4D50-8D7A-1722303B0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402" y="826185"/>
            <a:ext cx="2057400" cy="616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5ACEE-2BBC-4954-AAB9-089A66688A60}"/>
              </a:ext>
            </a:extLst>
          </p:cNvPr>
          <p:cNvSpPr txBox="1"/>
          <p:nvPr/>
        </p:nvSpPr>
        <p:spPr>
          <a:xfrm>
            <a:off x="173232" y="1503481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3F325-0E13-420D-B7CB-951557E54481}"/>
              </a:ext>
            </a:extLst>
          </p:cNvPr>
          <p:cNvSpPr txBox="1"/>
          <p:nvPr/>
        </p:nvSpPr>
        <p:spPr>
          <a:xfrm>
            <a:off x="107495" y="4719651"/>
            <a:ext cx="8523816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/>
              <a:t>Activity!                                                        Activity!                                                                Activity!                                                         </a:t>
            </a:r>
            <a:endParaRPr lang="en-US" sz="1350" b="1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FE543-738B-4934-A554-211A46EA603E}"/>
              </a:ext>
            </a:extLst>
          </p:cNvPr>
          <p:cNvSpPr txBox="1"/>
          <p:nvPr/>
        </p:nvSpPr>
        <p:spPr>
          <a:xfrm>
            <a:off x="3536306" y="1444928"/>
            <a:ext cx="1439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C4996-1F68-4E30-B605-EA0AFB4E68C7}"/>
              </a:ext>
            </a:extLst>
          </p:cNvPr>
          <p:cNvSpPr txBox="1"/>
          <p:nvPr/>
        </p:nvSpPr>
        <p:spPr>
          <a:xfrm>
            <a:off x="6096949" y="1392431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BE1200-674C-4040-A07E-9BDAA3CFDD72}"/>
              </a:ext>
            </a:extLst>
          </p:cNvPr>
          <p:cNvSpPr txBox="1"/>
          <p:nvPr/>
        </p:nvSpPr>
        <p:spPr>
          <a:xfrm>
            <a:off x="24420" y="6284997"/>
            <a:ext cx="911958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    Bath         </a:t>
            </a:r>
            <a:r>
              <a:rPr lang="en-US" sz="1600" dirty="0">
                <a:ea typeface="+mn-lt"/>
                <a:cs typeface="+mn-lt"/>
              </a:rPr>
              <a:t>         Drive                     </a:t>
            </a:r>
            <a:r>
              <a:rPr lang="en-US" sz="1600" dirty="0"/>
              <a:t>   Baking       Newspaper       Photo and Books  &amp; bed-time</a:t>
            </a:r>
            <a:endParaRPr lang="en-US" sz="1600" dirty="0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E4467D-D187-4E8C-B1C6-E7798BE85647}"/>
              </a:ext>
            </a:extLst>
          </p:cNvPr>
          <p:cNvCxnSpPr/>
          <p:nvPr/>
        </p:nvCxnSpPr>
        <p:spPr>
          <a:xfrm>
            <a:off x="3113658" y="704652"/>
            <a:ext cx="24961" cy="6116166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D2D59D-2729-4A90-933F-8A9C94E281C8}"/>
              </a:ext>
            </a:extLst>
          </p:cNvPr>
          <p:cNvCxnSpPr/>
          <p:nvPr/>
        </p:nvCxnSpPr>
        <p:spPr>
          <a:xfrm>
            <a:off x="6012115" y="693292"/>
            <a:ext cx="10583" cy="615929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7" descr="A picture containing indoor, bed, floor, room&#10;&#10;Description automatically generated">
            <a:extLst>
              <a:ext uri="{FF2B5EF4-FFF2-40B4-BE49-F238E27FC236}">
                <a16:creationId xmlns:a16="http://schemas.microsoft.com/office/drawing/2014/main" id="{F4BE9218-38F8-4611-A036-ABB82D95B2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074"/>
          <a:stretch/>
        </p:blipFill>
        <p:spPr>
          <a:xfrm>
            <a:off x="7842051" y="4968101"/>
            <a:ext cx="1266825" cy="13103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13F576C-4078-4C91-95C2-2BBFEB154D70}"/>
              </a:ext>
            </a:extLst>
          </p:cNvPr>
          <p:cNvSpPr txBox="1"/>
          <p:nvPr/>
        </p:nvSpPr>
        <p:spPr>
          <a:xfrm>
            <a:off x="183248" y="2881509"/>
            <a:ext cx="278642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Tunji               Amin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C83986-A9DD-48B4-9336-7102E80DD0F2}"/>
              </a:ext>
            </a:extLst>
          </p:cNvPr>
          <p:cNvSpPr txBox="1"/>
          <p:nvPr/>
        </p:nvSpPr>
        <p:spPr>
          <a:xfrm>
            <a:off x="3345803" y="3016985"/>
            <a:ext cx="2351033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Enock            Amin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118CD7-60C9-4FA9-ADBF-70FE6C9E6C2D}"/>
              </a:ext>
            </a:extLst>
          </p:cNvPr>
          <p:cNvSpPr txBox="1"/>
          <p:nvPr/>
        </p:nvSpPr>
        <p:spPr>
          <a:xfrm>
            <a:off x="6018621" y="3007007"/>
            <a:ext cx="283807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 Enock           Jacques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F0AA00-D331-4491-A4F3-DEA7A93C2048}"/>
              </a:ext>
            </a:extLst>
          </p:cNvPr>
          <p:cNvSpPr txBox="1"/>
          <p:nvPr/>
        </p:nvSpPr>
        <p:spPr>
          <a:xfrm>
            <a:off x="3566854" y="4336828"/>
            <a:ext cx="2308148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  </a:t>
            </a:r>
          </a:p>
        </p:txBody>
      </p:sp>
      <p:pic>
        <p:nvPicPr>
          <p:cNvPr id="17" name="Picture 38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4ECE6C7B-3433-B8E4-47E2-13A5C0B4F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330337" y="4814880"/>
            <a:ext cx="1251725" cy="1664320"/>
          </a:xfrm>
          <a:prstGeom prst="rect">
            <a:avLst/>
          </a:prstGeom>
        </p:spPr>
      </p:pic>
      <p:pic>
        <p:nvPicPr>
          <p:cNvPr id="54" name="Picture 14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8D29EC51-8510-3BA7-ABF4-289DB3359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68306" y="3501069"/>
            <a:ext cx="1322577" cy="1123157"/>
          </a:xfrm>
          <a:prstGeom prst="rect">
            <a:avLst/>
          </a:prstGeom>
        </p:spPr>
      </p:pic>
      <p:pic>
        <p:nvPicPr>
          <p:cNvPr id="56" name="Picture 14" descr="A picture containing text, clothes dryer, appliance, white goods&#10;&#10;Description automatically generated">
            <a:extLst>
              <a:ext uri="{FF2B5EF4-FFF2-40B4-BE49-F238E27FC236}">
                <a16:creationId xmlns:a16="http://schemas.microsoft.com/office/drawing/2014/main" id="{4873E8B4-52F6-7A9E-AF72-090FDEC19C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71171" y="1187394"/>
            <a:ext cx="849087" cy="893990"/>
          </a:xfrm>
          <a:prstGeom prst="rect">
            <a:avLst/>
          </a:prstGeom>
        </p:spPr>
      </p:pic>
      <p:pic>
        <p:nvPicPr>
          <p:cNvPr id="26" name="Picture 6" descr="A picture containing bathroom, indoor, wall, tub&#10;&#10;Description automatically generated">
            <a:extLst>
              <a:ext uri="{FF2B5EF4-FFF2-40B4-BE49-F238E27FC236}">
                <a16:creationId xmlns:a16="http://schemas.microsoft.com/office/drawing/2014/main" id="{C110FF02-C03B-85B7-A5D3-BA678B1A8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1" y="5133874"/>
            <a:ext cx="1184210" cy="102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15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9DFF07D8-F0EC-07AE-048D-49B0EE833B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5210" y="1662391"/>
            <a:ext cx="969732" cy="11314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F9CA49-A17F-3C2A-62A5-30253E273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438053" y="3510836"/>
            <a:ext cx="895350" cy="1114425"/>
          </a:xfrm>
          <a:prstGeom prst="rect">
            <a:avLst/>
          </a:prstGeom>
        </p:spPr>
      </p:pic>
      <p:pic>
        <p:nvPicPr>
          <p:cNvPr id="20" name="Picture 23" descr="A person with a beard&#10;&#10;Description automatically generated">
            <a:extLst>
              <a:ext uri="{FF2B5EF4-FFF2-40B4-BE49-F238E27FC236}">
                <a16:creationId xmlns:a16="http://schemas.microsoft.com/office/drawing/2014/main" id="{46679B20-F298-FAC3-A446-C4DCE5C7CA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8259" y="1706339"/>
            <a:ext cx="885825" cy="1109573"/>
          </a:xfrm>
          <a:prstGeom prst="rect">
            <a:avLst/>
          </a:prstGeom>
        </p:spPr>
      </p:pic>
      <p:pic>
        <p:nvPicPr>
          <p:cNvPr id="38" name="Picture 37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3F380E26-D8AC-9988-48CB-D8BA612B3D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988421" y="2231393"/>
            <a:ext cx="971550" cy="1124668"/>
          </a:xfrm>
          <a:prstGeom prst="rect">
            <a:avLst/>
          </a:prstGeom>
        </p:spPr>
      </p:pic>
      <p:pic>
        <p:nvPicPr>
          <p:cNvPr id="43" name="Picture 42" descr="How to Test Baking Powder for Freshness | Epicurious">
            <a:extLst>
              <a:ext uri="{FF2B5EF4-FFF2-40B4-BE49-F238E27FC236}">
                <a16:creationId xmlns:a16="http://schemas.microsoft.com/office/drawing/2014/main" id="{11A59288-5635-9B1C-2B25-43DADDC416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1180" y="5170107"/>
            <a:ext cx="1138825" cy="969183"/>
          </a:xfrm>
          <a:prstGeom prst="rect">
            <a:avLst/>
          </a:prstGeom>
        </p:spPr>
      </p:pic>
      <p:pic>
        <p:nvPicPr>
          <p:cNvPr id="9" name="Picture 8" descr="Fireman Images – Browse 260,420 Stock Photos, Vectors, and Video | Adobe  Stock">
            <a:extLst>
              <a:ext uri="{FF2B5EF4-FFF2-40B4-BE49-F238E27FC236}">
                <a16:creationId xmlns:a16="http://schemas.microsoft.com/office/drawing/2014/main" id="{DF2E7601-0612-50FE-743C-D353D163AA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361536" y="6281585"/>
            <a:ext cx="1291072" cy="690130"/>
          </a:xfrm>
          <a:prstGeom prst="rect">
            <a:avLst/>
          </a:prstGeom>
        </p:spPr>
      </p:pic>
      <p:pic>
        <p:nvPicPr>
          <p:cNvPr id="28" name="Picture 27" descr="Fire service inspectors have been banned from using word 'fireman' in  reports | The Sun">
            <a:extLst>
              <a:ext uri="{FF2B5EF4-FFF2-40B4-BE49-F238E27FC236}">
                <a16:creationId xmlns:a16="http://schemas.microsoft.com/office/drawing/2014/main" id="{394559C5-702F-C756-B954-D2804219BE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376721" y="3510478"/>
            <a:ext cx="1138573" cy="1261286"/>
          </a:xfrm>
          <a:prstGeom prst="rect">
            <a:avLst/>
          </a:prstGeom>
        </p:spPr>
      </p:pic>
      <p:pic>
        <p:nvPicPr>
          <p:cNvPr id="15" name="Picture 23" descr="A person with a beard&#10;&#10;Description automatically generated">
            <a:extLst>
              <a:ext uri="{FF2B5EF4-FFF2-40B4-BE49-F238E27FC236}">
                <a16:creationId xmlns:a16="http://schemas.microsoft.com/office/drawing/2014/main" id="{A520E794-7BC1-D35A-4137-D8AFD8676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303397" y="874989"/>
            <a:ext cx="885825" cy="1123950"/>
          </a:xfrm>
          <a:prstGeom prst="rect">
            <a:avLst/>
          </a:prstGeom>
        </p:spPr>
      </p:pic>
      <p:pic>
        <p:nvPicPr>
          <p:cNvPr id="29" name="Picture 29" descr="A picture containing car, roof&#10;&#10;Description automatically generated">
            <a:extLst>
              <a:ext uri="{FF2B5EF4-FFF2-40B4-BE49-F238E27FC236}">
                <a16:creationId xmlns:a16="http://schemas.microsoft.com/office/drawing/2014/main" id="{28657D50-0D72-3304-06D3-143281446B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5474" y="5099077"/>
            <a:ext cx="1450436" cy="975100"/>
          </a:xfrm>
          <a:prstGeom prst="rect">
            <a:avLst/>
          </a:prstGeom>
        </p:spPr>
      </p:pic>
      <p:pic>
        <p:nvPicPr>
          <p:cNvPr id="34" name="Picture 33" descr="Be cautious and know your rights when shopping online | nidirect">
            <a:extLst>
              <a:ext uri="{FF2B5EF4-FFF2-40B4-BE49-F238E27FC236}">
                <a16:creationId xmlns:a16="http://schemas.microsoft.com/office/drawing/2014/main" id="{BF52D8B9-6F33-95A5-161F-D0CA8F1637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821597" y="5011913"/>
            <a:ext cx="1308683" cy="965815"/>
          </a:xfrm>
          <a:prstGeom prst="rect">
            <a:avLst/>
          </a:prstGeom>
        </p:spPr>
      </p:pic>
      <p:pic>
        <p:nvPicPr>
          <p:cNvPr id="6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F04816A9-596C-311C-39ED-33AE82E5F8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5228" y="3237581"/>
            <a:ext cx="883623" cy="1072371"/>
          </a:xfrm>
          <a:prstGeom prst="rect">
            <a:avLst/>
          </a:prstGeom>
        </p:spPr>
      </p:pic>
      <p:pic>
        <p:nvPicPr>
          <p:cNvPr id="16" name="Picture 2" descr="McDonald's joins the plant revolution - New Food Magazine">
            <a:extLst>
              <a:ext uri="{FF2B5EF4-FFF2-40B4-BE49-F238E27FC236}">
                <a16:creationId xmlns:a16="http://schemas.microsoft.com/office/drawing/2014/main" id="{865626AD-D60A-1B25-E6C3-3D5DD6BEA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8055" y="5010115"/>
            <a:ext cx="1275469" cy="110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666A33FC-E648-7BA0-F82B-E7975486356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361492" y="-292336"/>
            <a:ext cx="997323" cy="1120557"/>
          </a:xfrm>
          <a:prstGeom prst="rect">
            <a:avLst/>
          </a:prstGeom>
        </p:spPr>
      </p:pic>
      <p:pic>
        <p:nvPicPr>
          <p:cNvPr id="12" name="Picture 11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9E6CAC0C-B9F5-2639-5D0E-22859366352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165202" y="-187620"/>
            <a:ext cx="731919" cy="106981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FCDCFB4-002B-02F4-FAA2-65FB5A7E6FCB}"/>
              </a:ext>
            </a:extLst>
          </p:cNvPr>
          <p:cNvSpPr txBox="1"/>
          <p:nvPr/>
        </p:nvSpPr>
        <p:spPr>
          <a:xfrm>
            <a:off x="473728" y="4336188"/>
            <a:ext cx="1640456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 Enock</a:t>
            </a:r>
          </a:p>
        </p:txBody>
      </p:sp>
      <p:pic>
        <p:nvPicPr>
          <p:cNvPr id="41" name="Picture 40" descr="A person with blonde hair wearing a red sweater&#10;&#10;Description automatically generated">
            <a:extLst>
              <a:ext uri="{FF2B5EF4-FFF2-40B4-BE49-F238E27FC236}">
                <a16:creationId xmlns:a16="http://schemas.microsoft.com/office/drawing/2014/main" id="{6C770427-07B3-A6E9-0369-DE899DF8B78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210503" y="-294512"/>
            <a:ext cx="826513" cy="1123825"/>
          </a:xfrm>
          <a:prstGeom prst="rect">
            <a:avLst/>
          </a:prstGeom>
        </p:spPr>
      </p:pic>
      <p:pic>
        <p:nvPicPr>
          <p:cNvPr id="44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F2BDC24C-EB88-4D9D-C572-691666CE2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7" y="1805156"/>
            <a:ext cx="876839" cy="9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73DC107-7B7E-6009-8DBD-892782C9246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167189" y="2125896"/>
            <a:ext cx="945943" cy="1072761"/>
          </a:xfrm>
          <a:prstGeom prst="rect">
            <a:avLst/>
          </a:prstGeom>
        </p:spPr>
      </p:pic>
      <p:pic>
        <p:nvPicPr>
          <p:cNvPr id="25" name="Picture 6" descr="The Sun losses balloon as Covid hits Murdoch's newspaper empire">
            <a:extLst>
              <a:ext uri="{FF2B5EF4-FFF2-40B4-BE49-F238E27FC236}">
                <a16:creationId xmlns:a16="http://schemas.microsoft.com/office/drawing/2014/main" id="{01E3CE3A-6113-2B01-D4D1-CAFF0A78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59" y="5140979"/>
            <a:ext cx="1180353" cy="10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197328B3-D253-3C13-D825-2E3DB64D58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4904" y="1780816"/>
            <a:ext cx="883623" cy="1072371"/>
          </a:xfrm>
          <a:prstGeom prst="rect">
            <a:avLst/>
          </a:prstGeom>
        </p:spPr>
      </p:pic>
      <p:pic>
        <p:nvPicPr>
          <p:cNvPr id="24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A251F744-9800-3CFB-7D88-9B93B8499CE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66698" y="1747198"/>
            <a:ext cx="883623" cy="1072371"/>
          </a:xfrm>
          <a:prstGeom prst="rect">
            <a:avLst/>
          </a:prstGeom>
        </p:spPr>
      </p:pic>
      <p:pic>
        <p:nvPicPr>
          <p:cNvPr id="32" name="Picture 23" descr="A person with a beard&#10;&#10;Description automatically generated">
            <a:extLst>
              <a:ext uri="{FF2B5EF4-FFF2-40B4-BE49-F238E27FC236}">
                <a16:creationId xmlns:a16="http://schemas.microsoft.com/office/drawing/2014/main" id="{42E49004-F7DB-3578-334D-260205D653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2317" y="1639103"/>
            <a:ext cx="885825" cy="11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7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0EBC-3FD0-4D02-B2F0-F16582C3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06" y="186522"/>
            <a:ext cx="7886700" cy="994172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Thursday 06/06/2024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391B5C-C5AD-454D-B554-8881110D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0" y="876576"/>
            <a:ext cx="2057400" cy="6238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7DD8EE-04C7-4C7E-BFA2-1880D809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849" y="872759"/>
            <a:ext cx="2057400" cy="48620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1513B1-DEE8-4D50-8D7A-1722303B0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911" y="811808"/>
            <a:ext cx="2057400" cy="616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5ACEE-2BBC-4954-AAB9-089A66688A60}"/>
              </a:ext>
            </a:extLst>
          </p:cNvPr>
          <p:cNvSpPr txBox="1"/>
          <p:nvPr/>
        </p:nvSpPr>
        <p:spPr>
          <a:xfrm>
            <a:off x="173232" y="1503481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3F325-0E13-420D-B7CB-951557E54481}"/>
              </a:ext>
            </a:extLst>
          </p:cNvPr>
          <p:cNvSpPr txBox="1"/>
          <p:nvPr/>
        </p:nvSpPr>
        <p:spPr>
          <a:xfrm>
            <a:off x="1330" y="4850866"/>
            <a:ext cx="8523816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            Activity!                                                  Activity!                                                Activity!                                                         </a:t>
            </a:r>
            <a:endParaRPr lang="en-US" sz="1350" b="1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FE543-738B-4934-A554-211A46EA603E}"/>
              </a:ext>
            </a:extLst>
          </p:cNvPr>
          <p:cNvSpPr txBox="1"/>
          <p:nvPr/>
        </p:nvSpPr>
        <p:spPr>
          <a:xfrm>
            <a:off x="3162495" y="1416174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C4996-1F68-4E30-B605-EA0AFB4E68C7}"/>
              </a:ext>
            </a:extLst>
          </p:cNvPr>
          <p:cNvSpPr txBox="1"/>
          <p:nvPr/>
        </p:nvSpPr>
        <p:spPr>
          <a:xfrm>
            <a:off x="6428303" y="1468062"/>
            <a:ext cx="17410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        Staff In!</a:t>
            </a:r>
            <a:endParaRPr lang="en-US" sz="1350" b="1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E4467D-D187-4E8C-B1C6-E7798BE85647}"/>
              </a:ext>
            </a:extLst>
          </p:cNvPr>
          <p:cNvCxnSpPr/>
          <p:nvPr/>
        </p:nvCxnSpPr>
        <p:spPr>
          <a:xfrm>
            <a:off x="2955507" y="503369"/>
            <a:ext cx="24960" cy="634620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D2D59D-2729-4A90-933F-8A9C94E281C8}"/>
              </a:ext>
            </a:extLst>
          </p:cNvPr>
          <p:cNvCxnSpPr/>
          <p:nvPr/>
        </p:nvCxnSpPr>
        <p:spPr>
          <a:xfrm>
            <a:off x="6170265" y="362612"/>
            <a:ext cx="10583" cy="647560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7" descr="A picture containing indoor, bed, floor, room&#10;&#10;Description automatically generated">
            <a:extLst>
              <a:ext uri="{FF2B5EF4-FFF2-40B4-BE49-F238E27FC236}">
                <a16:creationId xmlns:a16="http://schemas.microsoft.com/office/drawing/2014/main" id="{F4BE9218-38F8-4611-A036-ABB82D95B2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074"/>
          <a:stretch/>
        </p:blipFill>
        <p:spPr>
          <a:xfrm>
            <a:off x="7655145" y="5025610"/>
            <a:ext cx="1266825" cy="13103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13F576C-4078-4C91-95C2-2BBFEB154D70}"/>
              </a:ext>
            </a:extLst>
          </p:cNvPr>
          <p:cNvSpPr txBox="1"/>
          <p:nvPr/>
        </p:nvSpPr>
        <p:spPr>
          <a:xfrm>
            <a:off x="165531" y="2983678"/>
            <a:ext cx="259972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Enock             Israel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C83986-A9DD-48B4-9336-7102E80DD0F2}"/>
              </a:ext>
            </a:extLst>
          </p:cNvPr>
          <p:cNvSpPr txBox="1"/>
          <p:nvPr/>
        </p:nvSpPr>
        <p:spPr>
          <a:xfrm>
            <a:off x="2885729" y="2892407"/>
            <a:ext cx="2940353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  Glen                 Jacques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118CD7-60C9-4FA9-ADBF-70FE6C9E6C2D}"/>
              </a:ext>
            </a:extLst>
          </p:cNvPr>
          <p:cNvSpPr txBox="1"/>
          <p:nvPr/>
        </p:nvSpPr>
        <p:spPr>
          <a:xfrm>
            <a:off x="6432021" y="3028471"/>
            <a:ext cx="2556385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Glen             Jacques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F0AA00-D331-4491-A4F3-DEA7A93C2048}"/>
              </a:ext>
            </a:extLst>
          </p:cNvPr>
          <p:cNvSpPr txBox="1"/>
          <p:nvPr/>
        </p:nvSpPr>
        <p:spPr>
          <a:xfrm>
            <a:off x="126829" y="4592126"/>
            <a:ext cx="2454220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Glen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F6FFA2-9BEB-4BE4-A8F5-8B7395AE8A7E}"/>
              </a:ext>
            </a:extLst>
          </p:cNvPr>
          <p:cNvSpPr txBox="1"/>
          <p:nvPr/>
        </p:nvSpPr>
        <p:spPr>
          <a:xfrm>
            <a:off x="10805555" y="5839849"/>
            <a:ext cx="205740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pic>
        <p:nvPicPr>
          <p:cNvPr id="10" name="Picture 22">
            <a:extLst>
              <a:ext uri="{FF2B5EF4-FFF2-40B4-BE49-F238E27FC236}">
                <a16:creationId xmlns:a16="http://schemas.microsoft.com/office/drawing/2014/main" id="{5261B1CD-04BC-8CC6-1E7B-7B60CE683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252" y="5172255"/>
            <a:ext cx="1238250" cy="1143000"/>
          </a:xfrm>
          <a:prstGeom prst="rect">
            <a:avLst/>
          </a:prstGeom>
        </p:spPr>
      </p:pic>
      <p:pic>
        <p:nvPicPr>
          <p:cNvPr id="42" name="Picture 6" descr="A picture containing bathroom, indoor, wall, tub&#10;&#10;Description automatically generated">
            <a:extLst>
              <a:ext uri="{FF2B5EF4-FFF2-40B4-BE49-F238E27FC236}">
                <a16:creationId xmlns:a16="http://schemas.microsoft.com/office/drawing/2014/main" id="{38974B50-A823-DCDD-A10A-97CC5C85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9" y="5306818"/>
            <a:ext cx="1184210" cy="102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FD5408-F44D-EC10-CEF7-73750620253B}"/>
              </a:ext>
            </a:extLst>
          </p:cNvPr>
          <p:cNvSpPr txBox="1"/>
          <p:nvPr/>
        </p:nvSpPr>
        <p:spPr>
          <a:xfrm>
            <a:off x="253041" y="6320286"/>
            <a:ext cx="89110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       Bath                                      Drive               Posh meal              Tea and chat    </a:t>
            </a:r>
            <a:endParaRPr lang="en-US" sz="1600" dirty="0"/>
          </a:p>
        </p:txBody>
      </p:sp>
      <p:pic>
        <p:nvPicPr>
          <p:cNvPr id="3074" name="Picture 2" descr="McDonald's joins the plant revolution - New Food Magazine">
            <a:extLst>
              <a:ext uri="{FF2B5EF4-FFF2-40B4-BE49-F238E27FC236}">
                <a16:creationId xmlns:a16="http://schemas.microsoft.com/office/drawing/2014/main" id="{0313655B-AD51-4D43-B6F6-7445113F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69" y="5189409"/>
            <a:ext cx="1275469" cy="110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63434B89-3D49-77AD-77E6-7D9B6AD99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939426" y="-336458"/>
            <a:ext cx="971550" cy="1038404"/>
          </a:xfrm>
          <a:prstGeom prst="rect">
            <a:avLst/>
          </a:prstGeom>
        </p:spPr>
      </p:pic>
      <p:pic>
        <p:nvPicPr>
          <p:cNvPr id="24" name="Picture 9" descr="Une image contenant personne, homme, verres, portant&#10;&#10;Description générée automatiquement">
            <a:extLst>
              <a:ext uri="{FF2B5EF4-FFF2-40B4-BE49-F238E27FC236}">
                <a16:creationId xmlns:a16="http://schemas.microsoft.com/office/drawing/2014/main" id="{30D92A49-3FD7-3308-7D19-3DAB6342D1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82486" y="1200343"/>
            <a:ext cx="895350" cy="1114425"/>
          </a:xfrm>
          <a:prstGeom prst="rect">
            <a:avLst/>
          </a:prstGeom>
        </p:spPr>
      </p:pic>
      <p:pic>
        <p:nvPicPr>
          <p:cNvPr id="20" name="Image 15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B3FC60E4-E387-5F9A-1ECE-7761F05114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4437" y="1747426"/>
            <a:ext cx="825960" cy="1102687"/>
          </a:xfrm>
          <a:prstGeom prst="rect">
            <a:avLst/>
          </a:prstGeom>
        </p:spPr>
      </p:pic>
      <p:pic>
        <p:nvPicPr>
          <p:cNvPr id="26" name="Picture 29" descr="A picture containing car, roof&#10;&#10;Description automatically generated">
            <a:extLst>
              <a:ext uri="{FF2B5EF4-FFF2-40B4-BE49-F238E27FC236}">
                <a16:creationId xmlns:a16="http://schemas.microsoft.com/office/drawing/2014/main" id="{6CDDC731-5E15-CDF5-2989-B0EEF7A72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2837" y="5144818"/>
            <a:ext cx="1685567" cy="1151447"/>
          </a:xfrm>
          <a:prstGeom prst="rect">
            <a:avLst/>
          </a:prstGeom>
        </p:spPr>
      </p:pic>
      <p:pic>
        <p:nvPicPr>
          <p:cNvPr id="33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3A843972-E9B5-84A2-F5A5-90A7D5A4FD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752084" y="1054003"/>
            <a:ext cx="866775" cy="1101125"/>
          </a:xfrm>
          <a:prstGeom prst="rect">
            <a:avLst/>
          </a:prstGeom>
        </p:spPr>
      </p:pic>
      <p:pic>
        <p:nvPicPr>
          <p:cNvPr id="6" name="Picture 6" descr="The Sun losses balloon as Covid hits Murdoch's newspaper empire">
            <a:extLst>
              <a:ext uri="{FF2B5EF4-FFF2-40B4-BE49-F238E27FC236}">
                <a16:creationId xmlns:a16="http://schemas.microsoft.com/office/drawing/2014/main" id="{C4E133DF-9D53-DA96-8874-20B14E01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3019" y="4721649"/>
            <a:ext cx="1180353" cy="10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95C32DA7-6D7C-F67E-CFB6-433FE7BA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6398" y="949591"/>
            <a:ext cx="876839" cy="11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oup of games on a table&#10;&#10;Description automatically generated">
            <a:extLst>
              <a:ext uri="{FF2B5EF4-FFF2-40B4-BE49-F238E27FC236}">
                <a16:creationId xmlns:a16="http://schemas.microsoft.com/office/drawing/2014/main" id="{47F4F158-93CE-4891-2705-6D742ACCB8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890853" y="2783470"/>
            <a:ext cx="1655372" cy="1171396"/>
          </a:xfrm>
          <a:prstGeom prst="rect">
            <a:avLst/>
          </a:prstGeom>
        </p:spPr>
      </p:pic>
      <p:pic>
        <p:nvPicPr>
          <p:cNvPr id="27" name="Picture 23" descr="A person with a beard&#10;&#10;Description automatically generated">
            <a:extLst>
              <a:ext uri="{FF2B5EF4-FFF2-40B4-BE49-F238E27FC236}">
                <a16:creationId xmlns:a16="http://schemas.microsoft.com/office/drawing/2014/main" id="{69185E83-7E61-58AF-6BDE-62899A119B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760671" y="-372582"/>
            <a:ext cx="885825" cy="1123950"/>
          </a:xfrm>
          <a:prstGeom prst="rect">
            <a:avLst/>
          </a:prstGeom>
        </p:spPr>
      </p:pic>
      <p:pic>
        <p:nvPicPr>
          <p:cNvPr id="29" name="Image 15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BA39AB3C-6FB3-9EB6-2952-8E6D6ADF16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8871" y="1765820"/>
            <a:ext cx="840337" cy="1059555"/>
          </a:xfrm>
          <a:prstGeom prst="rect">
            <a:avLst/>
          </a:prstGeom>
        </p:spPr>
      </p:pic>
      <p:pic>
        <p:nvPicPr>
          <p:cNvPr id="32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3F5C8FBF-72A6-32AC-B756-173F6720BA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279" y="1780692"/>
            <a:ext cx="866775" cy="1101125"/>
          </a:xfrm>
          <a:prstGeom prst="rect">
            <a:avLst/>
          </a:prstGeom>
        </p:spPr>
      </p:pic>
      <p:pic>
        <p:nvPicPr>
          <p:cNvPr id="30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46031BB0-31D7-924C-DC40-DA1019F505A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9857" y="1811414"/>
            <a:ext cx="945943" cy="1072761"/>
          </a:xfrm>
          <a:prstGeom prst="rect">
            <a:avLst/>
          </a:prstGeom>
        </p:spPr>
      </p:pic>
      <p:pic>
        <p:nvPicPr>
          <p:cNvPr id="15" name="Picture 14" descr="A picture containing wall, person, smiling&#10;&#10;Description automatically generated">
            <a:extLst>
              <a:ext uri="{FF2B5EF4-FFF2-40B4-BE49-F238E27FC236}">
                <a16:creationId xmlns:a16="http://schemas.microsoft.com/office/drawing/2014/main" id="{4F8ABC3A-1555-E2EC-36AB-2BC2D25DE7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591764" y="-274545"/>
            <a:ext cx="971191" cy="1085850"/>
          </a:xfrm>
          <a:prstGeom prst="rect">
            <a:avLst/>
          </a:prstGeom>
        </p:spPr>
      </p:pic>
      <p:pic>
        <p:nvPicPr>
          <p:cNvPr id="25" name="Picture 24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90794A23-5B63-AE53-B0DB-BDCAF5E139D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40476" y="1727896"/>
            <a:ext cx="952500" cy="1114425"/>
          </a:xfrm>
          <a:prstGeom prst="rect">
            <a:avLst/>
          </a:prstGeom>
        </p:spPr>
      </p:pic>
      <p:pic>
        <p:nvPicPr>
          <p:cNvPr id="34" name="Picture 33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888AA2A4-80AD-8286-8F65-874541E40B3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64729" y="1790649"/>
            <a:ext cx="952500" cy="1114425"/>
          </a:xfrm>
          <a:prstGeom prst="rect">
            <a:avLst/>
          </a:prstGeom>
        </p:spPr>
      </p:pic>
      <p:pic>
        <p:nvPicPr>
          <p:cNvPr id="38" name="Picture 37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130575A5-0683-DF42-0036-1F40194A8B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5658" y="3467049"/>
            <a:ext cx="9525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0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0EBC-3FD0-4D02-B2F0-F16582C3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4" y="186855"/>
            <a:ext cx="7886700" cy="994172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Friday 07/06/2024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391B5C-C5AD-454D-B554-8881110D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87" y="800737"/>
            <a:ext cx="2057400" cy="6238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7DD8EE-04C7-4C7E-BFA2-1880D809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849" y="818588"/>
            <a:ext cx="2057400" cy="48620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1513B1-DEE8-4D50-8D7A-1722303B0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556" y="744542"/>
            <a:ext cx="2057400" cy="616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5ACEE-2BBC-4954-AAB9-089A66688A60}"/>
              </a:ext>
            </a:extLst>
          </p:cNvPr>
          <p:cNvSpPr txBox="1"/>
          <p:nvPr/>
        </p:nvSpPr>
        <p:spPr>
          <a:xfrm>
            <a:off x="173232" y="1503481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3F325-0E13-420D-B7CB-951557E54481}"/>
              </a:ext>
            </a:extLst>
          </p:cNvPr>
          <p:cNvSpPr txBox="1"/>
          <p:nvPr/>
        </p:nvSpPr>
        <p:spPr>
          <a:xfrm>
            <a:off x="1330" y="4965886"/>
            <a:ext cx="8523816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Activity!                                                        Activity!                                                                Activity!                                                         </a:t>
            </a:r>
            <a:endParaRPr lang="en-US" sz="1350" b="1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FE543-738B-4934-A554-211A46EA603E}"/>
              </a:ext>
            </a:extLst>
          </p:cNvPr>
          <p:cNvSpPr txBox="1"/>
          <p:nvPr/>
        </p:nvSpPr>
        <p:spPr>
          <a:xfrm>
            <a:off x="2907246" y="1502847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C4996-1F68-4E30-B605-EA0AFB4E68C7}"/>
              </a:ext>
            </a:extLst>
          </p:cNvPr>
          <p:cNvSpPr txBox="1"/>
          <p:nvPr/>
        </p:nvSpPr>
        <p:spPr>
          <a:xfrm>
            <a:off x="6329716" y="1468832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BE1200-674C-4040-A07E-9BDAA3CFDD72}"/>
              </a:ext>
            </a:extLst>
          </p:cNvPr>
          <p:cNvSpPr txBox="1"/>
          <p:nvPr/>
        </p:nvSpPr>
        <p:spPr>
          <a:xfrm>
            <a:off x="140979" y="6298604"/>
            <a:ext cx="911958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  </a:t>
            </a:r>
            <a:r>
              <a:rPr lang="en-US" sz="1600" dirty="0">
                <a:ea typeface="+mn-lt"/>
                <a:cs typeface="+mn-lt"/>
              </a:rPr>
              <a:t>Bath,      </a:t>
            </a:r>
            <a:r>
              <a:rPr lang="en-US" sz="1600" dirty="0"/>
              <a:t>Read newspaper            iPad               Karaoke &amp; Quiz               Disco and  bed-time 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E4467D-D187-4E8C-B1C6-E7798BE85647}"/>
              </a:ext>
            </a:extLst>
          </p:cNvPr>
          <p:cNvCxnSpPr/>
          <p:nvPr/>
        </p:nvCxnSpPr>
        <p:spPr>
          <a:xfrm>
            <a:off x="2768601" y="905934"/>
            <a:ext cx="10583" cy="4836582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D2D59D-2729-4A90-933F-8A9C94E281C8}"/>
              </a:ext>
            </a:extLst>
          </p:cNvPr>
          <p:cNvCxnSpPr/>
          <p:nvPr/>
        </p:nvCxnSpPr>
        <p:spPr>
          <a:xfrm>
            <a:off x="6189007" y="797270"/>
            <a:ext cx="10583" cy="516315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7" descr="A picture containing indoor, bed, floor, room&#10;&#10;Description automatically generated">
            <a:extLst>
              <a:ext uri="{FF2B5EF4-FFF2-40B4-BE49-F238E27FC236}">
                <a16:creationId xmlns:a16="http://schemas.microsoft.com/office/drawing/2014/main" id="{F4BE9218-38F8-4611-A036-ABB82D95B2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074"/>
          <a:stretch/>
        </p:blipFill>
        <p:spPr>
          <a:xfrm>
            <a:off x="7937301" y="5063351"/>
            <a:ext cx="1171575" cy="121514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13F576C-4078-4C91-95C2-2BBFEB154D70}"/>
              </a:ext>
            </a:extLst>
          </p:cNvPr>
          <p:cNvSpPr txBox="1"/>
          <p:nvPr/>
        </p:nvSpPr>
        <p:spPr>
          <a:xfrm>
            <a:off x="21191" y="3062790"/>
            <a:ext cx="254317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Glen            Enock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C83986-A9DD-48B4-9336-7102E80DD0F2}"/>
              </a:ext>
            </a:extLst>
          </p:cNvPr>
          <p:cNvSpPr txBox="1"/>
          <p:nvPr/>
        </p:nvSpPr>
        <p:spPr>
          <a:xfrm>
            <a:off x="2923159" y="3038866"/>
            <a:ext cx="2997863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Enock                  Israel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118CD7-60C9-4FA9-ADBF-70FE6C9E6C2D}"/>
              </a:ext>
            </a:extLst>
          </p:cNvPr>
          <p:cNvSpPr txBox="1"/>
          <p:nvPr/>
        </p:nvSpPr>
        <p:spPr>
          <a:xfrm>
            <a:off x="6333774" y="2985384"/>
            <a:ext cx="2642649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Israel            Jennifer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F0AA00-D331-4491-A4F3-DEA7A93C2048}"/>
              </a:ext>
            </a:extLst>
          </p:cNvPr>
          <p:cNvSpPr txBox="1"/>
          <p:nvPr/>
        </p:nvSpPr>
        <p:spPr>
          <a:xfrm>
            <a:off x="267571" y="4679497"/>
            <a:ext cx="2435158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Israel     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F6FFA2-9BEB-4BE4-A8F5-8B7395AE8A7E}"/>
              </a:ext>
            </a:extLst>
          </p:cNvPr>
          <p:cNvSpPr txBox="1"/>
          <p:nvPr/>
        </p:nvSpPr>
        <p:spPr>
          <a:xfrm>
            <a:off x="10805555" y="5839849"/>
            <a:ext cx="205740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pic>
        <p:nvPicPr>
          <p:cNvPr id="57" name="Picture 6">
            <a:extLst>
              <a:ext uri="{FF2B5EF4-FFF2-40B4-BE49-F238E27FC236}">
                <a16:creationId xmlns:a16="http://schemas.microsoft.com/office/drawing/2014/main" id="{5FB230C2-6ADF-E49C-72A4-357E396C0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" y="5266826"/>
            <a:ext cx="1184210" cy="102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 picture containing text, booth&#10;&#10;Description automatically generated">
            <a:extLst>
              <a:ext uri="{FF2B5EF4-FFF2-40B4-BE49-F238E27FC236}">
                <a16:creationId xmlns:a16="http://schemas.microsoft.com/office/drawing/2014/main" id="{7257836D-F23E-5ABA-6769-94E02CEF9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87558" y="3218717"/>
            <a:ext cx="1309958" cy="912783"/>
          </a:xfrm>
          <a:prstGeom prst="rect">
            <a:avLst/>
          </a:prstGeom>
        </p:spPr>
      </p:pic>
      <p:pic>
        <p:nvPicPr>
          <p:cNvPr id="25" name="Picture 6" descr="The Sun losses balloon as Covid hits Murdoch's newspaper empire">
            <a:extLst>
              <a:ext uri="{FF2B5EF4-FFF2-40B4-BE49-F238E27FC236}">
                <a16:creationId xmlns:a16="http://schemas.microsoft.com/office/drawing/2014/main" id="{1F46F3F2-60E2-CC4D-CDFA-BC275775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31" y="5227243"/>
            <a:ext cx="1180353" cy="10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Une image contenant personne, homme, verres, portant&#10;&#10;Description générée automatiquement">
            <a:extLst>
              <a:ext uri="{FF2B5EF4-FFF2-40B4-BE49-F238E27FC236}">
                <a16:creationId xmlns:a16="http://schemas.microsoft.com/office/drawing/2014/main" id="{5C1ADEBE-418C-8382-D341-2FBE222581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3135" y="1740483"/>
            <a:ext cx="895350" cy="1114425"/>
          </a:xfrm>
          <a:prstGeom prst="rect">
            <a:avLst/>
          </a:prstGeom>
        </p:spPr>
      </p:pic>
      <p:pic>
        <p:nvPicPr>
          <p:cNvPr id="20" name="Image 22">
            <a:extLst>
              <a:ext uri="{FF2B5EF4-FFF2-40B4-BE49-F238E27FC236}">
                <a16:creationId xmlns:a16="http://schemas.microsoft.com/office/drawing/2014/main" id="{93352218-C917-0FCB-0B2E-02D2B2E2B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2252" y="5134270"/>
            <a:ext cx="1396691" cy="1047870"/>
          </a:xfrm>
          <a:prstGeom prst="rect">
            <a:avLst/>
          </a:prstGeom>
        </p:spPr>
      </p:pic>
      <p:pic>
        <p:nvPicPr>
          <p:cNvPr id="23" name="Picture 22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3BBA8F7A-F6DE-15F9-CEFB-4E7926F2663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51"/>
          <a:stretch/>
        </p:blipFill>
        <p:spPr>
          <a:xfrm>
            <a:off x="-4645375" y="888318"/>
            <a:ext cx="939177" cy="11612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87B7C93-0EBB-ECB8-F4A9-4BD372B43866}"/>
              </a:ext>
            </a:extLst>
          </p:cNvPr>
          <p:cNvSpPr txBox="1"/>
          <p:nvPr/>
        </p:nvSpPr>
        <p:spPr>
          <a:xfrm>
            <a:off x="3317865" y="4570272"/>
            <a:ext cx="1165149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pic>
        <p:nvPicPr>
          <p:cNvPr id="16" name="Picture 15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353CE7AB-DC5A-569D-86FD-5927827827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944545" y="-2630"/>
            <a:ext cx="958850" cy="1070154"/>
          </a:xfrm>
          <a:prstGeom prst="rect">
            <a:avLst/>
          </a:prstGeom>
        </p:spPr>
      </p:pic>
      <p:pic>
        <p:nvPicPr>
          <p:cNvPr id="35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E4B20EF-5CB8-6193-EE91-69BEACFCBD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741" y="3560693"/>
            <a:ext cx="1003453" cy="1089329"/>
          </a:xfrm>
          <a:prstGeom prst="rect">
            <a:avLst/>
          </a:prstGeom>
        </p:spPr>
      </p:pic>
      <p:pic>
        <p:nvPicPr>
          <p:cNvPr id="26" name="Picture 26" descr="A picture containing wall, person, smiling&#10;&#10;Description automatically generated">
            <a:extLst>
              <a:ext uri="{FF2B5EF4-FFF2-40B4-BE49-F238E27FC236}">
                <a16:creationId xmlns:a16="http://schemas.microsoft.com/office/drawing/2014/main" id="{BE4233B2-1B98-4160-6479-9C0AFBD9D5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419217" y="-369477"/>
            <a:ext cx="1009650" cy="1057275"/>
          </a:xfrm>
          <a:prstGeom prst="rect">
            <a:avLst/>
          </a:prstGeom>
        </p:spPr>
      </p:pic>
      <p:pic>
        <p:nvPicPr>
          <p:cNvPr id="27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548705ED-1C16-366B-6B1C-CC0CEEBD88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4997" y="1748512"/>
            <a:ext cx="1003453" cy="1089329"/>
          </a:xfrm>
          <a:prstGeom prst="rect">
            <a:avLst/>
          </a:prstGeom>
        </p:spPr>
      </p:pic>
      <p:pic>
        <p:nvPicPr>
          <p:cNvPr id="12" name="Picture 11" descr="The Six Bells - Karaoke Night!">
            <a:extLst>
              <a:ext uri="{FF2B5EF4-FFF2-40B4-BE49-F238E27FC236}">
                <a16:creationId xmlns:a16="http://schemas.microsoft.com/office/drawing/2014/main" id="{94E42A72-77AA-D249-E251-3BA0F0065A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2988" y="5263007"/>
            <a:ext cx="1032172" cy="1042854"/>
          </a:xfrm>
          <a:prstGeom prst="rect">
            <a:avLst/>
          </a:prstGeom>
        </p:spPr>
      </p:pic>
      <p:pic>
        <p:nvPicPr>
          <p:cNvPr id="32" name="Picture 31" descr="Be cautious and know your rights when shopping online | nidirect">
            <a:extLst>
              <a:ext uri="{FF2B5EF4-FFF2-40B4-BE49-F238E27FC236}">
                <a16:creationId xmlns:a16="http://schemas.microsoft.com/office/drawing/2014/main" id="{359D5A87-78E2-A453-7328-ECACF1C907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26151" y="5193209"/>
            <a:ext cx="1580286" cy="1067667"/>
          </a:xfrm>
          <a:prstGeom prst="rect">
            <a:avLst/>
          </a:prstGeom>
        </p:spPr>
      </p:pic>
      <p:pic>
        <p:nvPicPr>
          <p:cNvPr id="3" name="Picture 2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15B2EEF4-6816-9577-D521-21835E199A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0318" y="1827643"/>
            <a:ext cx="838021" cy="1165107"/>
          </a:xfrm>
          <a:prstGeom prst="rect">
            <a:avLst/>
          </a:prstGeom>
        </p:spPr>
      </p:pic>
      <p:pic>
        <p:nvPicPr>
          <p:cNvPr id="17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66C9D11B-6F5D-46C4-75E4-1D8501747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1178" y="-339920"/>
            <a:ext cx="859515" cy="105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3F6ED0A9-B8DB-9AAD-210A-922D7D0A36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51"/>
          <a:stretch/>
        </p:blipFill>
        <p:spPr>
          <a:xfrm>
            <a:off x="167657" y="1833206"/>
            <a:ext cx="939177" cy="1161212"/>
          </a:xfrm>
          <a:prstGeom prst="rect">
            <a:avLst/>
          </a:prstGeom>
        </p:spPr>
      </p:pic>
      <p:pic>
        <p:nvPicPr>
          <p:cNvPr id="4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0288F57A-B7AB-361D-7636-D59CBC4A90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9850" y="1826953"/>
            <a:ext cx="1003453" cy="1089329"/>
          </a:xfrm>
          <a:prstGeom prst="rect">
            <a:avLst/>
          </a:prstGeom>
        </p:spPr>
      </p:pic>
      <p:pic>
        <p:nvPicPr>
          <p:cNvPr id="9" name="Picture 8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F1FE84FC-1090-1AD9-C4E7-EB61E561A9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36729" y="1861260"/>
            <a:ext cx="838021" cy="116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8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0EBC-3FD0-4D02-B2F0-F16582C3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6" y="6346"/>
            <a:ext cx="7915454" cy="6059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Saturday 08/06/2024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391B5C-C5AD-454D-B554-8881110D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0" y="703230"/>
            <a:ext cx="2057400" cy="6238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7DD8EE-04C7-4C7E-BFA2-1880D809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886" y="706909"/>
            <a:ext cx="2229928" cy="54371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1513B1-DEE8-4D50-8D7A-1722303B0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628" y="703467"/>
            <a:ext cx="2057400" cy="616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5ACEE-2BBC-4954-AAB9-089A66688A60}"/>
              </a:ext>
            </a:extLst>
          </p:cNvPr>
          <p:cNvSpPr txBox="1"/>
          <p:nvPr/>
        </p:nvSpPr>
        <p:spPr>
          <a:xfrm>
            <a:off x="173232" y="1503481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3F325-0E13-420D-B7CB-951557E54481}"/>
              </a:ext>
            </a:extLst>
          </p:cNvPr>
          <p:cNvSpPr txBox="1"/>
          <p:nvPr/>
        </p:nvSpPr>
        <p:spPr>
          <a:xfrm>
            <a:off x="-27425" y="4721470"/>
            <a:ext cx="8523816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Activity!                                                        Activity!                                                                Activity!                                                         </a:t>
            </a:r>
            <a:endParaRPr lang="en-US" sz="1350" b="1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FE543-738B-4934-A554-211A46EA603E}"/>
              </a:ext>
            </a:extLst>
          </p:cNvPr>
          <p:cNvSpPr txBox="1"/>
          <p:nvPr/>
        </p:nvSpPr>
        <p:spPr>
          <a:xfrm>
            <a:off x="2918080" y="1416174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C4996-1F68-4E30-B605-EA0AFB4E68C7}"/>
              </a:ext>
            </a:extLst>
          </p:cNvPr>
          <p:cNvSpPr txBox="1"/>
          <p:nvPr/>
        </p:nvSpPr>
        <p:spPr>
          <a:xfrm>
            <a:off x="6112002" y="1482439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/>
              <a:t>Staff In!</a:t>
            </a:r>
            <a:endParaRPr lang="en-US" sz="1350" b="1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BE1200-674C-4040-A07E-9BDAA3CFDD72}"/>
              </a:ext>
            </a:extLst>
          </p:cNvPr>
          <p:cNvSpPr txBox="1"/>
          <p:nvPr/>
        </p:nvSpPr>
        <p:spPr>
          <a:xfrm>
            <a:off x="24420" y="6284997"/>
            <a:ext cx="9119580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     Bath               cleaning                 Drive and Party night           Supper and Dress to </a:t>
            </a:r>
            <a:r>
              <a:rPr lang="en-US" sz="1600" dirty="0" err="1"/>
              <a:t>pyjama</a:t>
            </a:r>
            <a:r>
              <a:rPr lang="en-US" sz="1600" dirty="0"/>
              <a:t>          </a:t>
            </a:r>
            <a:endParaRPr lang="en-US" sz="1600" dirty="0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E4467D-D187-4E8C-B1C6-E7798BE85647}"/>
              </a:ext>
            </a:extLst>
          </p:cNvPr>
          <p:cNvCxnSpPr/>
          <p:nvPr/>
        </p:nvCxnSpPr>
        <p:spPr>
          <a:xfrm>
            <a:off x="2739846" y="532123"/>
            <a:ext cx="24960" cy="624556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D2D59D-2729-4A90-933F-8A9C94E281C8}"/>
              </a:ext>
            </a:extLst>
          </p:cNvPr>
          <p:cNvCxnSpPr/>
          <p:nvPr/>
        </p:nvCxnSpPr>
        <p:spPr>
          <a:xfrm>
            <a:off x="6012114" y="621404"/>
            <a:ext cx="10583" cy="621680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3F576C-4078-4C91-95C2-2BBFEB154D70}"/>
              </a:ext>
            </a:extLst>
          </p:cNvPr>
          <p:cNvSpPr txBox="1"/>
          <p:nvPr/>
        </p:nvSpPr>
        <p:spPr>
          <a:xfrm>
            <a:off x="82606" y="2864583"/>
            <a:ext cx="2556385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Israel              Alex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C83986-A9DD-48B4-9336-7102E80DD0F2}"/>
              </a:ext>
            </a:extLst>
          </p:cNvPr>
          <p:cNvSpPr txBox="1"/>
          <p:nvPr/>
        </p:nvSpPr>
        <p:spPr>
          <a:xfrm>
            <a:off x="2926586" y="2960246"/>
            <a:ext cx="290498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Tunji                    Alex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118CD7-60C9-4FA9-ADBF-70FE6C9E6C2D}"/>
              </a:ext>
            </a:extLst>
          </p:cNvPr>
          <p:cNvSpPr txBox="1"/>
          <p:nvPr/>
        </p:nvSpPr>
        <p:spPr>
          <a:xfrm>
            <a:off x="6017472" y="2971006"/>
            <a:ext cx="2757667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Tunji              Andy</a:t>
            </a:r>
            <a:endParaRPr lang="en-US" dirty="0"/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0061CEB8-7E66-C377-605B-907947C15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35" y="5057236"/>
            <a:ext cx="1238250" cy="1143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C5B2009-1580-D6E4-E861-B83C9A5E6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103" y="4685042"/>
            <a:ext cx="1028700" cy="1657350"/>
          </a:xfrm>
          <a:prstGeom prst="rect">
            <a:avLst/>
          </a:prstGeom>
        </p:spPr>
      </p:pic>
      <p:pic>
        <p:nvPicPr>
          <p:cNvPr id="27" name="Picture 6" descr="Une image contenant salle de bain, intérieur, mur, cuvette&#10;&#10;Description générée automatiquement">
            <a:extLst>
              <a:ext uri="{FF2B5EF4-FFF2-40B4-BE49-F238E27FC236}">
                <a16:creationId xmlns:a16="http://schemas.microsoft.com/office/drawing/2014/main" id="{E89A5836-7244-58EF-A31B-CB5B24FA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" y="5266826"/>
            <a:ext cx="1184210" cy="102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32" descr="Une image contenant personne, intérieur, rouge, très coloré&#10;&#10;Description générée automatiquement">
            <a:extLst>
              <a:ext uri="{FF2B5EF4-FFF2-40B4-BE49-F238E27FC236}">
                <a16:creationId xmlns:a16="http://schemas.microsoft.com/office/drawing/2014/main" id="{DDD71BB6-CE31-73D8-2819-99E66176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3394" y="5108183"/>
            <a:ext cx="1280728" cy="1100042"/>
          </a:xfrm>
          <a:prstGeom prst="rect">
            <a:avLst/>
          </a:prstGeom>
        </p:spPr>
      </p:pic>
      <p:pic>
        <p:nvPicPr>
          <p:cNvPr id="6146" name="Picture 2" descr="Let's Party Disco Ball Foil Balloon">
            <a:extLst>
              <a:ext uri="{FF2B5EF4-FFF2-40B4-BE49-F238E27FC236}">
                <a16:creationId xmlns:a16="http://schemas.microsoft.com/office/drawing/2014/main" id="{11460697-6FBE-4470-B1FA-2202A0B38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57" y="5153598"/>
            <a:ext cx="1136600" cy="1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8859C14D-7027-B709-D180-B96C128AE3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653" y="3320689"/>
            <a:ext cx="866775" cy="1057275"/>
          </a:xfrm>
          <a:prstGeom prst="rect">
            <a:avLst/>
          </a:prstGeom>
        </p:spPr>
      </p:pic>
      <p:pic>
        <p:nvPicPr>
          <p:cNvPr id="28" name="Picture 29" descr="A picture containing car, roof&#10;&#10;Description automatically generated">
            <a:extLst>
              <a:ext uri="{FF2B5EF4-FFF2-40B4-BE49-F238E27FC236}">
                <a16:creationId xmlns:a16="http://schemas.microsoft.com/office/drawing/2014/main" id="{2D2C5AA2-02E2-2953-B6A7-FA3E8B7A88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3435" y="5134073"/>
            <a:ext cx="1685567" cy="1151447"/>
          </a:xfrm>
          <a:prstGeom prst="rect">
            <a:avLst/>
          </a:prstGeom>
        </p:spPr>
      </p:pic>
      <p:pic>
        <p:nvPicPr>
          <p:cNvPr id="32" name="Picture 20" descr="A picture containing wall, person, smiling&#10;&#10;Description automatically generated">
            <a:extLst>
              <a:ext uri="{FF2B5EF4-FFF2-40B4-BE49-F238E27FC236}">
                <a16:creationId xmlns:a16="http://schemas.microsoft.com/office/drawing/2014/main" id="{ACEDA72C-8342-2A54-86D1-F3FCBC5707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505" y="1709819"/>
            <a:ext cx="1000125" cy="1114425"/>
          </a:xfrm>
          <a:prstGeom prst="rect">
            <a:avLst/>
          </a:prstGeom>
        </p:spPr>
      </p:pic>
      <p:pic>
        <p:nvPicPr>
          <p:cNvPr id="44" name="Picture 43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0B329B58-26D8-242A-08E6-310CB33DFA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8844" y="1769242"/>
            <a:ext cx="971550" cy="1247954"/>
          </a:xfrm>
          <a:prstGeom prst="rect">
            <a:avLst/>
          </a:prstGeom>
        </p:spPr>
      </p:pic>
      <p:pic>
        <p:nvPicPr>
          <p:cNvPr id="31" name="Picture 30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E996C8E3-89C8-4701-8B22-89CDE057737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51"/>
          <a:stretch/>
        </p:blipFill>
        <p:spPr>
          <a:xfrm>
            <a:off x="-2748908" y="-277755"/>
            <a:ext cx="939177" cy="11612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171134-A0CC-38E4-A890-3D0FF27DC625}"/>
              </a:ext>
            </a:extLst>
          </p:cNvPr>
          <p:cNvSpPr txBox="1"/>
          <p:nvPr/>
        </p:nvSpPr>
        <p:spPr>
          <a:xfrm>
            <a:off x="683718" y="4383603"/>
            <a:ext cx="863398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Tunji </a:t>
            </a:r>
          </a:p>
        </p:txBody>
      </p:sp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id="{1120A776-F883-0CA7-80C6-F2BCC00A03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510363" y="-256149"/>
            <a:ext cx="895350" cy="1123950"/>
          </a:xfrm>
          <a:prstGeom prst="rect">
            <a:avLst/>
          </a:prstGeom>
        </p:spPr>
      </p:pic>
      <p:pic>
        <p:nvPicPr>
          <p:cNvPr id="12" name="Image 19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969B93CD-AF0B-5F27-0AF0-DBC9748AC6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764696" y="-280586"/>
            <a:ext cx="861923" cy="1175621"/>
          </a:xfrm>
          <a:prstGeom prst="rect">
            <a:avLst/>
          </a:prstGeom>
        </p:spPr>
      </p:pic>
      <p:pic>
        <p:nvPicPr>
          <p:cNvPr id="24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814D276C-E03D-E45F-2D22-92B02AD6F1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9726" y="1714164"/>
            <a:ext cx="1003453" cy="1089329"/>
          </a:xfrm>
          <a:prstGeom prst="rect">
            <a:avLst/>
          </a:prstGeom>
        </p:spPr>
      </p:pic>
      <p:pic>
        <p:nvPicPr>
          <p:cNvPr id="16" name="Picture 1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2AFB0435-B19B-74B9-0019-6130C7C1C2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763859" y="1190059"/>
            <a:ext cx="866775" cy="1114425"/>
          </a:xfrm>
          <a:prstGeom prst="rect">
            <a:avLst/>
          </a:prstGeom>
        </p:spPr>
      </p:pic>
      <p:pic>
        <p:nvPicPr>
          <p:cNvPr id="6" name="Picture 20" descr="A picture containing wall, person, smiling&#10;&#10;Description automatically generated">
            <a:extLst>
              <a:ext uri="{FF2B5EF4-FFF2-40B4-BE49-F238E27FC236}">
                <a16:creationId xmlns:a16="http://schemas.microsoft.com/office/drawing/2014/main" id="{69BE65C6-32BF-CFCA-DD79-35514A5AF1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8152" y="1765848"/>
            <a:ext cx="1000125" cy="1114425"/>
          </a:xfrm>
          <a:prstGeom prst="rect">
            <a:avLst/>
          </a:prstGeom>
        </p:spPr>
      </p:pic>
      <p:pic>
        <p:nvPicPr>
          <p:cNvPr id="21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1E0B8420-B223-2750-BD5C-C0B3291AE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3800" y="1807894"/>
            <a:ext cx="866775" cy="1057275"/>
          </a:xfrm>
          <a:prstGeom prst="rect">
            <a:avLst/>
          </a:prstGeom>
        </p:spPr>
      </p:pic>
      <p:pic>
        <p:nvPicPr>
          <p:cNvPr id="23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FB77AB12-DC04-599F-47A6-B9067CFB6D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0123" y="1751865"/>
            <a:ext cx="8667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3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0EBC-3FD0-4D02-B2F0-F16582C3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16" y="215609"/>
            <a:ext cx="7843568" cy="4909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Sunday  09/06/2024     </a:t>
            </a:r>
            <a:r>
              <a:rPr lang="en-US" sz="3200" b="1" dirty="0">
                <a:solidFill>
                  <a:srgbClr val="C00000"/>
                </a:solidFill>
                <a:cs typeface="Calibri Light"/>
              </a:rPr>
              <a:t> </a:t>
            </a:r>
            <a:endParaRPr lang="en-US" b="1" dirty="0">
              <a:cs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391B5C-C5AD-454D-B554-8881110D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0" y="876576"/>
            <a:ext cx="2057400" cy="6238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7DD8EE-04C7-4C7E-BFA2-1880D809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849" y="872759"/>
            <a:ext cx="2057400" cy="48620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1513B1-DEE8-4D50-8D7A-1722303B0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685" y="869317"/>
            <a:ext cx="2057400" cy="616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5ACEE-2BBC-4954-AAB9-089A66688A60}"/>
              </a:ext>
            </a:extLst>
          </p:cNvPr>
          <p:cNvSpPr txBox="1"/>
          <p:nvPr/>
        </p:nvSpPr>
        <p:spPr>
          <a:xfrm>
            <a:off x="173232" y="1503481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/>
              <a:t>Staff In!</a:t>
            </a:r>
            <a:endParaRPr lang="en-US" sz="1350" b="1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3F325-0E13-420D-B7CB-951557E54481}"/>
              </a:ext>
            </a:extLst>
          </p:cNvPr>
          <p:cNvSpPr txBox="1"/>
          <p:nvPr/>
        </p:nvSpPr>
        <p:spPr>
          <a:xfrm>
            <a:off x="260123" y="4649583"/>
            <a:ext cx="8883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/>
              <a:t>         Activity!                                                 Activity!                                                Activity!               </a:t>
            </a:r>
            <a:endParaRPr lang="en-US" sz="1350" b="1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FE543-738B-4934-A554-211A46EA603E}"/>
              </a:ext>
            </a:extLst>
          </p:cNvPr>
          <p:cNvSpPr txBox="1"/>
          <p:nvPr/>
        </p:nvSpPr>
        <p:spPr>
          <a:xfrm>
            <a:off x="2918080" y="1416174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/>
              <a:t>Staff In!</a:t>
            </a:r>
            <a:endParaRPr lang="en-US" sz="1350" b="1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C4996-1F68-4E30-B605-EA0AFB4E68C7}"/>
              </a:ext>
            </a:extLst>
          </p:cNvPr>
          <p:cNvSpPr txBox="1"/>
          <p:nvPr/>
        </p:nvSpPr>
        <p:spPr>
          <a:xfrm>
            <a:off x="6112002" y="1482439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/>
              <a:t>Staff In!</a:t>
            </a:r>
            <a:endParaRPr lang="en-US" sz="1350" b="1" dirty="0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BE1200-674C-4040-A07E-9BDAA3CFDD72}"/>
              </a:ext>
            </a:extLst>
          </p:cNvPr>
          <p:cNvSpPr txBox="1"/>
          <p:nvPr/>
        </p:nvSpPr>
        <p:spPr>
          <a:xfrm>
            <a:off x="-94504" y="6232141"/>
            <a:ext cx="9146006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600" dirty="0"/>
              <a:t>Morning </a:t>
            </a:r>
            <a:r>
              <a:rPr lang="en-US" sz="1600" dirty="0" err="1"/>
              <a:t>pyjamas</a:t>
            </a:r>
            <a:r>
              <a:rPr lang="en-US" sz="1600" dirty="0"/>
              <a:t>  Bath                       Drive                                             Movie Night</a:t>
            </a:r>
            <a:endParaRPr lang="en-US" sz="1600" dirty="0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E4467D-D187-4E8C-B1C6-E7798BE85647}"/>
              </a:ext>
            </a:extLst>
          </p:cNvPr>
          <p:cNvCxnSpPr/>
          <p:nvPr/>
        </p:nvCxnSpPr>
        <p:spPr>
          <a:xfrm>
            <a:off x="2826110" y="575255"/>
            <a:ext cx="24960" cy="627431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D2D59D-2729-4A90-933F-8A9C94E281C8}"/>
              </a:ext>
            </a:extLst>
          </p:cNvPr>
          <p:cNvCxnSpPr/>
          <p:nvPr/>
        </p:nvCxnSpPr>
        <p:spPr>
          <a:xfrm>
            <a:off x="6026492" y="578272"/>
            <a:ext cx="10583" cy="627431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CE36BA8-14B6-4D96-A5B5-080CB929A007}"/>
              </a:ext>
            </a:extLst>
          </p:cNvPr>
          <p:cNvSpPr txBox="1"/>
          <p:nvPr/>
        </p:nvSpPr>
        <p:spPr>
          <a:xfrm>
            <a:off x="-6116" y="2901850"/>
            <a:ext cx="2556385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3F576C-4078-4C91-95C2-2BBFEB154D70}"/>
              </a:ext>
            </a:extLst>
          </p:cNvPr>
          <p:cNvSpPr txBox="1"/>
          <p:nvPr/>
        </p:nvSpPr>
        <p:spPr>
          <a:xfrm>
            <a:off x="-4086" y="2778855"/>
            <a:ext cx="2534717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 Tunji            Amin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118CD7-60C9-4FA9-ADBF-70FE6C9E6C2D}"/>
              </a:ext>
            </a:extLst>
          </p:cNvPr>
          <p:cNvSpPr txBox="1"/>
          <p:nvPr/>
        </p:nvSpPr>
        <p:spPr>
          <a:xfrm>
            <a:off x="6343372" y="2864733"/>
            <a:ext cx="2480185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>
                <a:cs typeface="Calibri"/>
              </a:rPr>
              <a:t>Israel              Jacques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F0AA00-D331-4491-A4F3-DEA7A93C2048}"/>
              </a:ext>
            </a:extLst>
          </p:cNvPr>
          <p:cNvSpPr txBox="1"/>
          <p:nvPr/>
        </p:nvSpPr>
        <p:spPr>
          <a:xfrm>
            <a:off x="-6056" y="4224249"/>
            <a:ext cx="134654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   Israel 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B77AC4-1D64-4C59-9E3D-877863345DD0}"/>
              </a:ext>
            </a:extLst>
          </p:cNvPr>
          <p:cNvSpPr txBox="1"/>
          <p:nvPr/>
        </p:nvSpPr>
        <p:spPr>
          <a:xfrm>
            <a:off x="2944434" y="4397108"/>
            <a:ext cx="205740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F6FFA2-9BEB-4BE4-A8F5-8B7395AE8A7E}"/>
              </a:ext>
            </a:extLst>
          </p:cNvPr>
          <p:cNvSpPr txBox="1"/>
          <p:nvPr/>
        </p:nvSpPr>
        <p:spPr>
          <a:xfrm>
            <a:off x="10805555" y="5839849"/>
            <a:ext cx="205740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pic>
        <p:nvPicPr>
          <p:cNvPr id="9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5116D9C-FFAD-223D-63D9-522DB13A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15" y="5033489"/>
            <a:ext cx="20002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D656D054-EA1C-65A0-AC1B-11C0F3706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2094" y="-262991"/>
            <a:ext cx="971550" cy="1138841"/>
          </a:xfrm>
          <a:prstGeom prst="rect">
            <a:avLst/>
          </a:prstGeom>
        </p:spPr>
      </p:pic>
      <p:pic>
        <p:nvPicPr>
          <p:cNvPr id="28" name="Picture 6" descr="Une image contenant salle de bain, intérieur, mur, cuvette&#10;&#10;Description générée automatiquement">
            <a:extLst>
              <a:ext uri="{FF2B5EF4-FFF2-40B4-BE49-F238E27FC236}">
                <a16:creationId xmlns:a16="http://schemas.microsoft.com/office/drawing/2014/main" id="{8314C829-2339-E7DC-591F-0DF572555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71" y="5134687"/>
            <a:ext cx="1184210" cy="102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2" descr="Une image contenant personne, intérieur, rouge, très coloré&#10;&#10;Description générée automatiquement">
            <a:extLst>
              <a:ext uri="{FF2B5EF4-FFF2-40B4-BE49-F238E27FC236}">
                <a16:creationId xmlns:a16="http://schemas.microsoft.com/office/drawing/2014/main" id="{4A0F374F-0A9C-7CBD-8CC0-3EE80E4EF2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5" y="5136581"/>
            <a:ext cx="1280728" cy="1100042"/>
          </a:xfrm>
          <a:prstGeom prst="rect">
            <a:avLst/>
          </a:prstGeom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BB4E0DB4-B401-EF64-CE96-00BEB7AC0D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679718" y="-255930"/>
            <a:ext cx="1000125" cy="1123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CFBBEC-BBF7-6CB7-4D7F-5D9FB8552F03}"/>
              </a:ext>
            </a:extLst>
          </p:cNvPr>
          <p:cNvSpPr txBox="1"/>
          <p:nvPr/>
        </p:nvSpPr>
        <p:spPr>
          <a:xfrm>
            <a:off x="2907255" y="2905857"/>
            <a:ext cx="2891626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     Israel                Amin</a:t>
            </a:r>
            <a:endParaRPr lang="en-US" dirty="0"/>
          </a:p>
        </p:txBody>
      </p:sp>
      <p:pic>
        <p:nvPicPr>
          <p:cNvPr id="6" name="Picture 11" descr="A picture containing text, person, indoor, looking&#10;&#10;Description automatically generated">
            <a:extLst>
              <a:ext uri="{FF2B5EF4-FFF2-40B4-BE49-F238E27FC236}">
                <a16:creationId xmlns:a16="http://schemas.microsoft.com/office/drawing/2014/main" id="{4C6654EB-F1DC-B8C7-D5F9-E9A75E675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890" y="1757919"/>
            <a:ext cx="866775" cy="1057275"/>
          </a:xfrm>
          <a:prstGeom prst="rect">
            <a:avLst/>
          </a:prstGeom>
        </p:spPr>
      </p:pic>
      <p:pic>
        <p:nvPicPr>
          <p:cNvPr id="35" name="Picture 32" descr="A picture containing car, roof&#10;&#10;Description automatically generated">
            <a:extLst>
              <a:ext uri="{FF2B5EF4-FFF2-40B4-BE49-F238E27FC236}">
                <a16:creationId xmlns:a16="http://schemas.microsoft.com/office/drawing/2014/main" id="{A620F72F-E2FF-B62E-D7CE-B132C73438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3632" y="4937136"/>
            <a:ext cx="2119387" cy="1295221"/>
          </a:xfrm>
          <a:prstGeom prst="rect">
            <a:avLst/>
          </a:prstGeom>
        </p:spPr>
      </p:pic>
      <p:pic>
        <p:nvPicPr>
          <p:cNvPr id="3" name="Picture 2" descr="McDonald's joins the plant revolution - New Food Magazine">
            <a:extLst>
              <a:ext uri="{FF2B5EF4-FFF2-40B4-BE49-F238E27FC236}">
                <a16:creationId xmlns:a16="http://schemas.microsoft.com/office/drawing/2014/main" id="{026F7C17-9C3F-2D10-BA1E-0A4A78E47F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00366" y="2606496"/>
            <a:ext cx="1266825" cy="1114425"/>
          </a:xfrm>
          <a:prstGeom prst="rect">
            <a:avLst/>
          </a:prstGeom>
        </p:spPr>
      </p:pic>
      <p:pic>
        <p:nvPicPr>
          <p:cNvPr id="24" name="Picture 9" descr="Une image contenant personne, homme, verres, portant&#10;&#10;Description générée automatiquement">
            <a:extLst>
              <a:ext uri="{FF2B5EF4-FFF2-40B4-BE49-F238E27FC236}">
                <a16:creationId xmlns:a16="http://schemas.microsoft.com/office/drawing/2014/main" id="{FE7F54B9-EC13-22D1-8958-BC9159618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891517" y="1148728"/>
            <a:ext cx="895350" cy="1114425"/>
          </a:xfrm>
          <a:prstGeom prst="rect">
            <a:avLst/>
          </a:prstGeom>
        </p:spPr>
      </p:pic>
      <p:pic>
        <p:nvPicPr>
          <p:cNvPr id="37" name="Picture 23" descr="A person with a beard&#10;&#10;Description automatically generated">
            <a:extLst>
              <a:ext uri="{FF2B5EF4-FFF2-40B4-BE49-F238E27FC236}">
                <a16:creationId xmlns:a16="http://schemas.microsoft.com/office/drawing/2014/main" id="{E51D4C33-D76A-3E93-75FC-5E552896E6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9635" y="1744206"/>
            <a:ext cx="943334" cy="1052064"/>
          </a:xfrm>
          <a:prstGeom prst="rect">
            <a:avLst/>
          </a:prstGeom>
        </p:spPr>
      </p:pic>
      <p:pic>
        <p:nvPicPr>
          <p:cNvPr id="29" name="Picture 1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4C160C64-60DB-0D14-F26B-24C66EA323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583535" y="1169188"/>
            <a:ext cx="924284" cy="1072370"/>
          </a:xfrm>
          <a:prstGeom prst="rect">
            <a:avLst/>
          </a:prstGeom>
        </p:spPr>
      </p:pic>
      <p:pic>
        <p:nvPicPr>
          <p:cNvPr id="10" name="Picture 9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4B991078-32CE-0BA4-A8E0-9E172FDF4C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54153" y="1779093"/>
            <a:ext cx="838200" cy="1066800"/>
          </a:xfrm>
          <a:prstGeom prst="rect">
            <a:avLst/>
          </a:prstGeom>
        </p:spPr>
      </p:pic>
      <p:pic>
        <p:nvPicPr>
          <p:cNvPr id="4" name="Picture 3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127604DB-43A5-CC5D-E002-59D6007A86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786988" y="1170803"/>
            <a:ext cx="838200" cy="1066800"/>
          </a:xfrm>
          <a:prstGeom prst="rect">
            <a:avLst/>
          </a:prstGeom>
        </p:spPr>
      </p:pic>
      <p:pic>
        <p:nvPicPr>
          <p:cNvPr id="15" name="Picture 5" descr="A person with a beard and a hat&#10;&#10;Description automatically generated with low confidence">
            <a:extLst>
              <a:ext uri="{FF2B5EF4-FFF2-40B4-BE49-F238E27FC236}">
                <a16:creationId xmlns:a16="http://schemas.microsoft.com/office/drawing/2014/main" id="{29FBB828-CE46-118E-F8C5-1777799C3B4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51"/>
          <a:stretch/>
        </p:blipFill>
        <p:spPr>
          <a:xfrm>
            <a:off x="-3937169" y="-349541"/>
            <a:ext cx="994358" cy="1055805"/>
          </a:xfrm>
          <a:prstGeom prst="rect">
            <a:avLst/>
          </a:prstGeom>
        </p:spPr>
      </p:pic>
      <p:pic>
        <p:nvPicPr>
          <p:cNvPr id="21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F8D10114-69AA-F69D-486A-CF0EAB7E03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285" y="3170928"/>
            <a:ext cx="1003453" cy="1089329"/>
          </a:xfrm>
          <a:prstGeom prst="rect">
            <a:avLst/>
          </a:prstGeom>
        </p:spPr>
      </p:pic>
      <p:pic>
        <p:nvPicPr>
          <p:cNvPr id="25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3742F61F-5618-4371-6036-73B83B4650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67567" y="1709682"/>
            <a:ext cx="1003453" cy="1089329"/>
          </a:xfrm>
          <a:prstGeom prst="rect">
            <a:avLst/>
          </a:prstGeom>
        </p:spPr>
      </p:pic>
      <p:pic>
        <p:nvPicPr>
          <p:cNvPr id="33" name="Picture 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7BF73BB-D4F2-E85A-AAE9-DF2538405D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33497" y="1750023"/>
            <a:ext cx="1003453" cy="1089329"/>
          </a:xfrm>
          <a:prstGeom prst="rect">
            <a:avLst/>
          </a:prstGeom>
        </p:spPr>
      </p:pic>
      <p:pic>
        <p:nvPicPr>
          <p:cNvPr id="38" name="Picture 23" descr="A person with a beard&#10;&#10;Description automatically generated">
            <a:extLst>
              <a:ext uri="{FF2B5EF4-FFF2-40B4-BE49-F238E27FC236}">
                <a16:creationId xmlns:a16="http://schemas.microsoft.com/office/drawing/2014/main" id="{EDBB1F72-3B9F-9139-2FD1-07D9ACC0E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459" y="1721795"/>
            <a:ext cx="943334" cy="105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362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64cdafe-5209-4be1-b627-5d02354b84ab">
      <UserInfo>
        <DisplayName>Emma Jane</DisplayName>
        <AccountId>14</AccountId>
        <AccountType/>
      </UserInfo>
      <UserInfo>
        <DisplayName>Israel Akande Alasoka</DisplayName>
        <AccountId>38</AccountId>
        <AccountType/>
      </UserInfo>
      <UserInfo>
        <DisplayName>Victoria Walley</DisplayName>
        <AccountId>89</AccountId>
        <AccountType/>
      </UserInfo>
    </SharedWithUsers>
    <lcf76f155ced4ddcb4097134ff3c332f xmlns="e20bbb9e-def0-4fee-97e4-deca7786ec81">
      <Terms xmlns="http://schemas.microsoft.com/office/infopath/2007/PartnerControls"/>
    </lcf76f155ced4ddcb4097134ff3c332f>
    <TaxCatchAll xmlns="f64cdafe-5209-4be1-b627-5d02354b84a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E1A240BA4CEC41B9AF4C9C33F7E70C" ma:contentTypeVersion="16" ma:contentTypeDescription="Create a new document." ma:contentTypeScope="" ma:versionID="51900d4edd1c85b2809569e1f19adb0c">
  <xsd:schema xmlns:xsd="http://www.w3.org/2001/XMLSchema" xmlns:xs="http://www.w3.org/2001/XMLSchema" xmlns:p="http://schemas.microsoft.com/office/2006/metadata/properties" xmlns:ns2="e20bbb9e-def0-4fee-97e4-deca7786ec81" xmlns:ns3="f64cdafe-5209-4be1-b627-5d02354b84ab" targetNamespace="http://schemas.microsoft.com/office/2006/metadata/properties" ma:root="true" ma:fieldsID="de9807d4f6f144af9ad6ac4a69d72f06" ns2:_="" ns3:_="">
    <xsd:import namespace="e20bbb9e-def0-4fee-97e4-deca7786ec81"/>
    <xsd:import namespace="f64cdafe-5209-4be1-b627-5d02354b84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bbb9e-def0-4fee-97e4-deca7786ec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6aa7884-071d-429a-b10d-3db028c361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4cdafe-5209-4be1-b627-5d02354b84a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fd6fa003-de45-4759-99e2-cd1c8ab03290}" ma:internalName="TaxCatchAll" ma:showField="CatchAllData" ma:web="f64cdafe-5209-4be1-b627-5d02354b84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CAA9BB-1B10-49AA-8730-AD4046B2EC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AF9FC4-800E-4F13-BA63-64D6F896538D}">
  <ds:schemaRefs>
    <ds:schemaRef ds:uri="e20bbb9e-def0-4fee-97e4-deca7786ec81"/>
    <ds:schemaRef ds:uri="f64cdafe-5209-4be1-b627-5d02354b84a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5B87B7E-2D81-4690-869F-7CCAD8189A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0bbb9e-def0-4fee-97e4-deca7786ec81"/>
    <ds:schemaRef ds:uri="f64cdafe-5209-4be1-b627-5d02354b84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327</Words>
  <Application>Microsoft Office PowerPoint</Application>
  <PresentationFormat>On-screen Show (4:3)</PresentationFormat>
  <Paragraphs>86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Facet</vt:lpstr>
      <vt:lpstr>Jim's Activity Planner  </vt:lpstr>
      <vt:lpstr>Monday  03/06/2024    </vt:lpstr>
      <vt:lpstr>Tuesday  04/06/2024     </vt:lpstr>
      <vt:lpstr>Wednesday 05/06/2024</vt:lpstr>
      <vt:lpstr>Thursday 06/06/2024</vt:lpstr>
      <vt:lpstr>Friday 07/06/2024</vt:lpstr>
      <vt:lpstr>Saturday 08/06/2024</vt:lpstr>
      <vt:lpstr>Sunday  09/06/2024    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Jane</dc:creator>
  <cp:lastModifiedBy>Emma Jane</cp:lastModifiedBy>
  <cp:revision>6144</cp:revision>
  <dcterms:created xsi:type="dcterms:W3CDTF">2021-10-14T20:06:00Z</dcterms:created>
  <dcterms:modified xsi:type="dcterms:W3CDTF">2024-06-02T19:47:02Z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0x01010069E1A240BA4CEC41B9AF4C9C33F7E70C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MediaServiceImageTags">
    <vt:lpwstr/>
  </property>
</Properties>
</file>